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Roboto" charset="0"/>
      <p:regular r:id="rId25"/>
      <p:bold r:id="rId26"/>
      <p:italic r:id="rId27"/>
      <p:boldItalic r:id="rId28"/>
    </p:embeddedFont>
    <p:embeddedFont>
      <p:font typeface="Roboto Slab" charset="0"/>
      <p:regular r:id="rId29"/>
      <p:bold r:id="rId30"/>
    </p:embeddedFont>
  </p:embeddedFontLst>
  <p:defaultTextStyle>
    <a:defPPr>
      <a:defRPr lang="it-IT"/>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96" y="-228"/>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Google Shape;3;n"/>
          <p:cNvSpPr>
            <a:spLocks noGrp="1" noRot="1"/>
          </p:cNvSpPr>
          <p:nvPr>
            <p:ph type="sldImg" idx="2"/>
          </p:nvPr>
        </p:nvSpPr>
        <p:spPr bwMode="auto">
          <a:xfrm>
            <a:off x="381000" y="685800"/>
            <a:ext cx="6096000" cy="3429000"/>
          </a:xfrm>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15" name="Google Shape;4;n"/>
          <p:cNvSpPr txBox="1">
            <a:spLocks noGrp="1"/>
          </p:cNvSpPr>
          <p:nvPr>
            <p:ph type="body" idx="1"/>
          </p:nvPr>
        </p:nvSpPr>
        <p:spPr bwMode="auto">
          <a:xfrm>
            <a:off x="685800" y="4343400"/>
            <a:ext cx="5486400" cy="411480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it-IT" smtClean="0">
              <a:sym typeface="Arial"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1" name="Google Shape;60;p:notes"/>
          <p:cNvSpPr>
            <a:spLocks noGrp="1" noRot="1"/>
          </p:cNvSpPr>
          <p:nvPr>
            <p:ph type="sldImg" idx="2"/>
          </p:nvPr>
        </p:nvSpPr>
        <p:spPr>
          <a:noFill/>
          <a:ln>
            <a:headEnd/>
            <a:tailEnd/>
          </a:ln>
        </p:spPr>
      </p:sp>
      <p:sp>
        <p:nvSpPr>
          <p:cNvPr id="15362" name="Google Shape;61;p: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3" name="Google Shape;124;g11f8fcc49c1_0_365:notes"/>
          <p:cNvSpPr>
            <a:spLocks noGrp="1" noRot="1"/>
          </p:cNvSpPr>
          <p:nvPr>
            <p:ph type="sldImg" idx="2"/>
          </p:nvPr>
        </p:nvSpPr>
        <p:spPr>
          <a:noFill/>
          <a:ln>
            <a:headEnd/>
            <a:tailEnd/>
          </a:ln>
        </p:spPr>
      </p:sp>
      <p:sp>
        <p:nvSpPr>
          <p:cNvPr id="33794" name="Google Shape;125;g11f8fcc49c1_0_365: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1" name="Google Shape;130;g11f8fcc49c1_0_440:notes"/>
          <p:cNvSpPr>
            <a:spLocks noGrp="1" noRot="1"/>
          </p:cNvSpPr>
          <p:nvPr>
            <p:ph type="sldImg" idx="2"/>
          </p:nvPr>
        </p:nvSpPr>
        <p:spPr>
          <a:noFill/>
          <a:ln>
            <a:headEnd/>
            <a:tailEnd/>
          </a:ln>
        </p:spPr>
      </p:sp>
      <p:sp>
        <p:nvSpPr>
          <p:cNvPr id="35842" name="Google Shape;131;g11f8fcc49c1_0_440: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89" name="Google Shape;136;g11f8fcc49c1_0_459:notes"/>
          <p:cNvSpPr>
            <a:spLocks noGrp="1" noRot="1"/>
          </p:cNvSpPr>
          <p:nvPr>
            <p:ph type="sldImg" idx="2"/>
          </p:nvPr>
        </p:nvSpPr>
        <p:spPr>
          <a:noFill/>
          <a:ln>
            <a:headEnd/>
            <a:tailEnd/>
          </a:ln>
        </p:spPr>
      </p:sp>
      <p:sp>
        <p:nvSpPr>
          <p:cNvPr id="37890" name="Google Shape;137;g11f8fcc49c1_0_459: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7" name="Google Shape;142;g11f8fcc49c1_0_444:notes"/>
          <p:cNvSpPr>
            <a:spLocks noGrp="1" noRot="1"/>
          </p:cNvSpPr>
          <p:nvPr>
            <p:ph type="sldImg" idx="2"/>
          </p:nvPr>
        </p:nvSpPr>
        <p:spPr>
          <a:noFill/>
          <a:ln>
            <a:headEnd/>
            <a:tailEnd/>
          </a:ln>
        </p:spPr>
      </p:sp>
      <p:sp>
        <p:nvSpPr>
          <p:cNvPr id="39938" name="Google Shape;143;g11f8fcc49c1_0_444: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Google Shape;148;g12090841411_0_26:notes"/>
          <p:cNvSpPr>
            <a:spLocks noGrp="1" noRot="1"/>
          </p:cNvSpPr>
          <p:nvPr>
            <p:ph type="sldImg" idx="2"/>
          </p:nvPr>
        </p:nvSpPr>
        <p:spPr>
          <a:noFill/>
          <a:ln>
            <a:headEnd/>
            <a:tailEnd/>
          </a:ln>
        </p:spPr>
      </p:sp>
      <p:sp>
        <p:nvSpPr>
          <p:cNvPr id="41986" name="Google Shape;149;g12090841411_0_26: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3" name="Google Shape;154;g12090841411_0_18:notes"/>
          <p:cNvSpPr>
            <a:spLocks noGrp="1" noRot="1"/>
          </p:cNvSpPr>
          <p:nvPr>
            <p:ph type="sldImg" idx="2"/>
          </p:nvPr>
        </p:nvSpPr>
        <p:spPr>
          <a:noFill/>
          <a:ln>
            <a:headEnd/>
            <a:tailEnd/>
          </a:ln>
        </p:spPr>
      </p:sp>
      <p:sp>
        <p:nvSpPr>
          <p:cNvPr id="44034" name="Google Shape;155;g12090841411_0_18: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1" name="Google Shape;160;g11f8fcc49c1_0_369:notes"/>
          <p:cNvSpPr>
            <a:spLocks noGrp="1" noRot="1"/>
          </p:cNvSpPr>
          <p:nvPr>
            <p:ph type="sldImg" idx="2"/>
          </p:nvPr>
        </p:nvSpPr>
        <p:spPr>
          <a:noFill/>
          <a:ln>
            <a:headEnd/>
            <a:tailEnd/>
          </a:ln>
        </p:spPr>
      </p:sp>
      <p:sp>
        <p:nvSpPr>
          <p:cNvPr id="46082" name="Google Shape;161;g11f8fcc49c1_0_369: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9" name="Google Shape;166;g11f8fcc49c1_0_399:notes"/>
          <p:cNvSpPr>
            <a:spLocks noGrp="1" noRot="1"/>
          </p:cNvSpPr>
          <p:nvPr>
            <p:ph type="sldImg" idx="2"/>
          </p:nvPr>
        </p:nvSpPr>
        <p:spPr>
          <a:noFill/>
          <a:ln>
            <a:headEnd/>
            <a:tailEnd/>
          </a:ln>
        </p:spPr>
      </p:sp>
      <p:sp>
        <p:nvSpPr>
          <p:cNvPr id="48130" name="Google Shape;167;g11f8fcc49c1_0_399: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7" name="Google Shape;172;g11f8fcc49c1_0_382:notes"/>
          <p:cNvSpPr>
            <a:spLocks noGrp="1" noRot="1"/>
          </p:cNvSpPr>
          <p:nvPr>
            <p:ph type="sldImg" idx="2"/>
          </p:nvPr>
        </p:nvSpPr>
        <p:spPr>
          <a:noFill/>
          <a:ln>
            <a:headEnd/>
            <a:tailEnd/>
          </a:ln>
        </p:spPr>
      </p:sp>
      <p:sp>
        <p:nvSpPr>
          <p:cNvPr id="50178" name="Google Shape;173;g11f8fcc49c1_0_382: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5" name="Google Shape;178;g11f8fcc49c1_0_386:notes"/>
          <p:cNvSpPr>
            <a:spLocks noGrp="1" noRot="1"/>
          </p:cNvSpPr>
          <p:nvPr>
            <p:ph type="sldImg" idx="2"/>
          </p:nvPr>
        </p:nvSpPr>
        <p:spPr>
          <a:noFill/>
          <a:ln>
            <a:headEnd/>
            <a:tailEnd/>
          </a:ln>
        </p:spPr>
      </p:sp>
      <p:sp>
        <p:nvSpPr>
          <p:cNvPr id="52226" name="Google Shape;179;g11f8fcc49c1_0_386: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9" name="Google Shape;69;g11f8fcc49c1_0_359:notes"/>
          <p:cNvSpPr>
            <a:spLocks noGrp="1" noRot="1"/>
          </p:cNvSpPr>
          <p:nvPr>
            <p:ph type="sldImg" idx="2"/>
          </p:nvPr>
        </p:nvSpPr>
        <p:spPr>
          <a:noFill/>
          <a:ln>
            <a:headEnd/>
            <a:tailEnd/>
          </a:ln>
        </p:spPr>
      </p:sp>
      <p:sp>
        <p:nvSpPr>
          <p:cNvPr id="17410" name="Google Shape;70;g11f8fcc49c1_0_359: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4273" name="Google Shape;184;g11f8fcc49c1_0_432:notes"/>
          <p:cNvSpPr>
            <a:spLocks noGrp="1" noRot="1"/>
          </p:cNvSpPr>
          <p:nvPr>
            <p:ph type="sldImg" idx="2"/>
          </p:nvPr>
        </p:nvSpPr>
        <p:spPr>
          <a:noFill/>
          <a:ln>
            <a:headEnd/>
            <a:tailEnd/>
          </a:ln>
        </p:spPr>
      </p:sp>
      <p:sp>
        <p:nvSpPr>
          <p:cNvPr id="54274" name="Google Shape;185;g11f8fcc49c1_0_432: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1" name="Google Shape;190;g11f8fcc49c1_0_403:notes"/>
          <p:cNvSpPr>
            <a:spLocks noGrp="1" noRot="1"/>
          </p:cNvSpPr>
          <p:nvPr>
            <p:ph type="sldImg" idx="2"/>
          </p:nvPr>
        </p:nvSpPr>
        <p:spPr>
          <a:noFill/>
          <a:ln>
            <a:headEnd/>
            <a:tailEnd/>
          </a:ln>
        </p:spPr>
      </p:sp>
      <p:sp>
        <p:nvSpPr>
          <p:cNvPr id="56322" name="Google Shape;191;g11f8fcc49c1_0_403: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69" name="Google Shape;197;g11f8fcc49c1_0_407:notes"/>
          <p:cNvSpPr>
            <a:spLocks noGrp="1" noRot="1"/>
          </p:cNvSpPr>
          <p:nvPr>
            <p:ph type="sldImg" idx="2"/>
          </p:nvPr>
        </p:nvSpPr>
        <p:spPr>
          <a:noFill/>
          <a:ln>
            <a:headEnd/>
            <a:tailEnd/>
          </a:ln>
        </p:spPr>
      </p:sp>
      <p:sp>
        <p:nvSpPr>
          <p:cNvPr id="58370" name="Google Shape;198;g11f8fcc49c1_0_407: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7" name="Google Shape;76;g11f8fcc49c1_0_378:notes"/>
          <p:cNvSpPr>
            <a:spLocks noGrp="1" noRot="1"/>
          </p:cNvSpPr>
          <p:nvPr>
            <p:ph type="sldImg" idx="2"/>
          </p:nvPr>
        </p:nvSpPr>
        <p:spPr>
          <a:noFill/>
          <a:ln>
            <a:headEnd/>
            <a:tailEnd/>
          </a:ln>
        </p:spPr>
      </p:sp>
      <p:sp>
        <p:nvSpPr>
          <p:cNvPr id="19458" name="Google Shape;77;g11f8fcc49c1_0_378: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Google Shape;83;g11f8fcc49c1_0_436:notes"/>
          <p:cNvSpPr>
            <a:spLocks noGrp="1" noRot="1"/>
          </p:cNvSpPr>
          <p:nvPr>
            <p:ph type="sldImg" idx="2"/>
          </p:nvPr>
        </p:nvSpPr>
        <p:spPr>
          <a:noFill/>
          <a:ln>
            <a:headEnd/>
            <a:tailEnd/>
          </a:ln>
        </p:spPr>
      </p:sp>
      <p:sp>
        <p:nvSpPr>
          <p:cNvPr id="21506" name="Google Shape;84;g11f8fcc49c1_0_436: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3" name="Google Shape;89;g11f8fcc49c1_0_54:notes"/>
          <p:cNvSpPr>
            <a:spLocks noGrp="1" noRot="1"/>
          </p:cNvSpPr>
          <p:nvPr>
            <p:ph type="sldImg" idx="2"/>
          </p:nvPr>
        </p:nvSpPr>
        <p:spPr>
          <a:noFill/>
          <a:ln>
            <a:headEnd/>
            <a:tailEnd/>
          </a:ln>
        </p:spPr>
      </p:sp>
      <p:sp>
        <p:nvSpPr>
          <p:cNvPr id="23554" name="Google Shape;90;g11f8fcc49c1_0_54: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1" name="Google Shape;96;g12090841411_0_0:notes"/>
          <p:cNvSpPr>
            <a:spLocks noGrp="1" noRot="1"/>
          </p:cNvSpPr>
          <p:nvPr>
            <p:ph type="sldImg" idx="2"/>
          </p:nvPr>
        </p:nvSpPr>
        <p:spPr>
          <a:noFill/>
          <a:ln>
            <a:headEnd/>
            <a:tailEnd/>
          </a:ln>
        </p:spPr>
      </p:sp>
      <p:sp>
        <p:nvSpPr>
          <p:cNvPr id="25602" name="Google Shape;97;g12090841411_0_0: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9" name="Google Shape;104;g12090841411_0_4:notes"/>
          <p:cNvSpPr>
            <a:spLocks noGrp="1" noRot="1"/>
          </p:cNvSpPr>
          <p:nvPr>
            <p:ph type="sldImg" idx="2"/>
          </p:nvPr>
        </p:nvSpPr>
        <p:spPr>
          <a:noFill/>
          <a:ln>
            <a:headEnd/>
            <a:tailEnd/>
          </a:ln>
        </p:spPr>
      </p:sp>
      <p:sp>
        <p:nvSpPr>
          <p:cNvPr id="27650" name="Google Shape;105;g12090841411_0_4: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7" name="Google Shape;110;g12090841411_0_10:notes"/>
          <p:cNvSpPr>
            <a:spLocks noGrp="1" noRot="1"/>
          </p:cNvSpPr>
          <p:nvPr>
            <p:ph type="sldImg" idx="2"/>
          </p:nvPr>
        </p:nvSpPr>
        <p:spPr>
          <a:noFill/>
          <a:ln>
            <a:headEnd/>
            <a:tailEnd/>
          </a:ln>
        </p:spPr>
      </p:sp>
      <p:sp>
        <p:nvSpPr>
          <p:cNvPr id="29698" name="Google Shape;111;g12090841411_0_10: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5" name="Google Shape;118;g12090841411_0_14:notes"/>
          <p:cNvSpPr>
            <a:spLocks noGrp="1" noRot="1"/>
          </p:cNvSpPr>
          <p:nvPr>
            <p:ph type="sldImg" idx="2"/>
          </p:nvPr>
        </p:nvSpPr>
        <p:spPr>
          <a:noFill/>
          <a:ln>
            <a:headEnd/>
            <a:tailEnd/>
          </a:ln>
        </p:spPr>
      </p:sp>
      <p:sp>
        <p:nvSpPr>
          <p:cNvPr id="31746" name="Google Shape;119;g12090841411_0_14:notes"/>
          <p:cNvSpPr txBox="1">
            <a:spLocks noGrp="1"/>
          </p:cNvSpPr>
          <p:nvPr>
            <p:ph type="body" idx="1"/>
          </p:nvPr>
        </p:nvSpPr>
        <p:spPr>
          <a:ln/>
        </p:spPr>
        <p:txBody>
          <a:bodyPr/>
          <a:lstStyle/>
          <a:p>
            <a:pPr marL="0" indent="0" eaLnBrk="1" hangingPunct="1">
              <a:buSzPts val="1100"/>
            </a:pPr>
            <a:endParaRPr lang="it-IT" sz="110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4" name="Google Shape;10;p2"/>
          <p:cNvSpPr/>
          <p:nvPr/>
        </p:nvSpPr>
        <p:spPr>
          <a:xfrm>
            <a:off x="1525588" y="673100"/>
            <a:ext cx="1081087" cy="1123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5" name="Google Shape;11;p2"/>
          <p:cNvSpPr/>
          <p:nvPr/>
        </p:nvSpPr>
        <p:spPr>
          <a:xfrm rot="10800000">
            <a:off x="6537325" y="3343275"/>
            <a:ext cx="1081088" cy="1123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6" name="Google Shape;12;p2"/>
          <p:cNvCxnSpPr/>
          <p:nvPr/>
        </p:nvCxnSpPr>
        <p:spPr>
          <a:xfrm>
            <a:off x="4359275" y="2817813"/>
            <a:ext cx="42545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7" name="Google Shape;15;p2"/>
          <p:cNvSpPr txBox="1">
            <a:spLocks noGrp="1"/>
          </p:cNvSpPr>
          <p:nvPr>
            <p:ph type="sldNum" idx="10"/>
          </p:nvPr>
        </p:nvSpPr>
        <p:spPr/>
        <p:txBody>
          <a:bodyPr/>
          <a:lstStyle>
            <a:lvl1pPr>
              <a:defRPr/>
            </a:lvl1pPr>
          </a:lstStyle>
          <a:p>
            <a:fld id="{816894C2-65CA-4B72-B4F0-7B1FEEDAABE8}"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3" name="Google Shape;17;p3"/>
          <p:cNvCxnSpPr/>
          <p:nvPr/>
        </p:nvCxnSpPr>
        <p:spPr>
          <a:xfrm>
            <a:off x="4359275" y="2817813"/>
            <a:ext cx="42545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4" name="Google Shape;19;p3"/>
          <p:cNvSpPr txBox="1">
            <a:spLocks noGrp="1"/>
          </p:cNvSpPr>
          <p:nvPr>
            <p:ph type="sldNum" idx="10"/>
          </p:nvPr>
        </p:nvSpPr>
        <p:spPr/>
        <p:txBody>
          <a:bodyPr/>
          <a:lstStyle>
            <a:lvl1pPr>
              <a:defRPr/>
            </a:lvl1pPr>
          </a:lstStyle>
          <a:p>
            <a:fld id="{C248BE15-3FB9-4DB8-8050-0CF859D5FD5A}" type="slidenum">
              <a:rPr lang="it-IT"/>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 name="Google Shape;8;p1"/>
          <p:cNvSpPr txBox="1">
            <a:spLocks noGrp="1"/>
          </p:cNvSpPr>
          <p:nvPr>
            <p:ph type="sldNum" idx="13"/>
          </p:nvPr>
        </p:nvSpPr>
        <p:spPr>
          <a:ln/>
        </p:spPr>
        <p:txBody>
          <a:bodyPr/>
          <a:lstStyle>
            <a:lvl1pPr>
              <a:defRPr/>
            </a:lvl1pPr>
          </a:lstStyle>
          <a:p>
            <a:fld id="{FE38A01F-2288-480B-B0A3-2A7273090EE4}" type="slidenum">
              <a:rPr lang="it-IT"/>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anchor="ctr">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8;p1"/>
          <p:cNvSpPr txBox="1">
            <a:spLocks noGrp="1"/>
          </p:cNvSpPr>
          <p:nvPr>
            <p:ph type="sldNum" idx="13"/>
          </p:nvPr>
        </p:nvSpPr>
        <p:spPr>
          <a:ln/>
        </p:spPr>
        <p:txBody>
          <a:bodyPr/>
          <a:lstStyle>
            <a:lvl1pPr>
              <a:defRPr/>
            </a:lvl1pPr>
          </a:lstStyle>
          <a:p>
            <a:fld id="{DA9442E8-F16E-4DCE-B5DB-15D40CD5EB4A}" type="slidenum">
              <a:rPr lang="it-IT"/>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anchor="ctr">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3" name="Google Shape;8;p1"/>
          <p:cNvSpPr txBox="1">
            <a:spLocks noGrp="1"/>
          </p:cNvSpPr>
          <p:nvPr>
            <p:ph type="sldNum" idx="13"/>
          </p:nvPr>
        </p:nvSpPr>
        <p:spPr>
          <a:ln/>
        </p:spPr>
        <p:txBody>
          <a:bodyPr/>
          <a:lstStyle>
            <a:lvl1pPr>
              <a:defRPr/>
            </a:lvl1pPr>
          </a:lstStyle>
          <a:p>
            <a:fld id="{90F50B63-BFFB-4471-8ABE-EC2458F3E142}" type="slidenum">
              <a:rPr lang="it-IT"/>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4" name="Google Shape;53;p11"/>
          <p:cNvSpPr/>
          <p:nvPr/>
        </p:nvSpPr>
        <p:spPr>
          <a:xfrm>
            <a:off x="0" y="5076825"/>
            <a:ext cx="9144000" cy="66675"/>
          </a:xfrm>
          <a:prstGeom prst="rect">
            <a:avLst/>
          </a:prstGeom>
          <a:solidFill>
            <a:schemeClr val="accent4"/>
          </a:solidFill>
          <a:ln>
            <a:noFill/>
          </a:ln>
        </p:spPr>
        <p:txBody>
          <a:bodyPr spcFirstLastPara="1" lIns="91425" tIns="91425" rIns="91425" bIns="91425" anchor="ctr"/>
          <a:lstStyle/>
          <a:p>
            <a:pPr fontAlgn="auto">
              <a:spcBef>
                <a:spcPts val="0"/>
              </a:spcBef>
              <a:spcAft>
                <a:spcPts val="0"/>
              </a:spcAft>
              <a:buClr>
                <a:srgbClr val="000000"/>
              </a:buClr>
              <a:buFont typeface="Arial"/>
              <a:buNone/>
              <a:defRPr/>
            </a:pPr>
            <a:endParaRPr kern="0">
              <a:latin typeface="Arial"/>
              <a:ea typeface="Arial"/>
              <a:cs typeface="Arial"/>
              <a:sym typeface="Arial"/>
            </a:endParaRPr>
          </a:p>
        </p:txBody>
      </p:sp>
      <p:sp>
        <p:nvSpPr>
          <p:cNvPr id="54" name="Google Shape;54;p11"/>
          <p:cNvSpPr txBox="1">
            <a:spLocks noGrp="1"/>
          </p:cNvSpPr>
          <p:nvPr>
            <p:ph type="title"/>
          </p:nvPr>
        </p:nvSpPr>
        <p:spPr>
          <a:xfrm>
            <a:off x="387900" y="1152450"/>
            <a:ext cx="8368200" cy="1538400"/>
          </a:xfrm>
          <a:prstGeom prst="rect">
            <a:avLst/>
          </a:prstGeom>
        </p:spPr>
        <p:txBody>
          <a:bodyPr spcFirstLastPara="1" anchor="ctr">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rPr lang="it-IT"/>
              <a:t>Fare clic per modificare lo stile del titolo</a:t>
            </a:r>
            <a:endParaRP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 name="Google Shape;56;p11"/>
          <p:cNvSpPr txBox="1">
            <a:spLocks noGrp="1"/>
          </p:cNvSpPr>
          <p:nvPr>
            <p:ph type="sldNum" idx="10"/>
          </p:nvPr>
        </p:nvSpPr>
        <p:spPr/>
        <p:txBody>
          <a:bodyPr/>
          <a:lstStyle>
            <a:lvl1pPr>
              <a:defRPr/>
            </a:lvl1pPr>
          </a:lstStyle>
          <a:p>
            <a:fld id="{95E6970F-1E01-489C-9657-B539CBD4F929}" type="slidenum">
              <a:rPr lang="it-IT"/>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2" name="Google Shape;8;p1"/>
          <p:cNvSpPr txBox="1">
            <a:spLocks noGrp="1"/>
          </p:cNvSpPr>
          <p:nvPr>
            <p:ph type="sldNum" idx="13"/>
          </p:nvPr>
        </p:nvSpPr>
        <p:spPr>
          <a:ln/>
        </p:spPr>
        <p:txBody>
          <a:bodyPr/>
          <a:lstStyle>
            <a:lvl1pPr>
              <a:defRPr/>
            </a:lvl1pPr>
          </a:lstStyle>
          <a:p>
            <a:fld id="{778863A1-D2E6-4150-95AA-A03ED7A0CED2}" type="slidenum">
              <a:rPr lang="it-IT"/>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87350" y="458788"/>
            <a:ext cx="8369300" cy="685800"/>
          </a:xfrm>
          <a:prstGeom prst="rect">
            <a:avLst/>
          </a:prstGeom>
          <a:noFill/>
          <a:ln w="9525">
            <a:noFill/>
            <a:miter lim="800000"/>
            <a:headEnd/>
            <a:tailEnd/>
          </a:ln>
        </p:spPr>
        <p:txBody>
          <a:bodyPr vert="horz" wrap="square" lIns="91425" tIns="91425" rIns="91425" bIns="91425" numCol="1" anchor="b" anchorCtr="0" compatLnSpc="1">
            <a:prstTxWarp prst="textNoShape">
              <a:avLst/>
            </a:prstTxWarp>
          </a:bodyPr>
          <a:lstStyle/>
          <a:p>
            <a:pPr lvl="0"/>
            <a:endParaRPr lang="it-IT" smtClean="0">
              <a:sym typeface="Arial" charset="0"/>
            </a:endParaRPr>
          </a:p>
        </p:txBody>
      </p:sp>
      <p:sp>
        <p:nvSpPr>
          <p:cNvPr id="1027" name="Google Shape;7;p1"/>
          <p:cNvSpPr txBox="1">
            <a:spLocks noGrp="1"/>
          </p:cNvSpPr>
          <p:nvPr>
            <p:ph type="body" idx="1"/>
          </p:nvPr>
        </p:nvSpPr>
        <p:spPr bwMode="auto">
          <a:xfrm>
            <a:off x="387350" y="1489075"/>
            <a:ext cx="8369300" cy="3079750"/>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it-IT" smtClean="0">
              <a:sym typeface="Arial" charset="0"/>
            </a:endParaRPr>
          </a:p>
        </p:txBody>
      </p:sp>
      <p:sp>
        <p:nvSpPr>
          <p:cNvPr id="1028" name="Google Shape;8;p1"/>
          <p:cNvSpPr txBox="1">
            <a:spLocks noGrp="1"/>
          </p:cNvSpPr>
          <p:nvPr>
            <p:ph type="sldNum" idx="12"/>
          </p:nvPr>
        </p:nvSpPr>
        <p:spPr bwMode="auto">
          <a:xfrm>
            <a:off x="8472488" y="4662488"/>
            <a:ext cx="549275" cy="393700"/>
          </a:xfrm>
          <a:prstGeom prst="rect">
            <a:avLst/>
          </a:prstGeom>
          <a:noFill/>
          <a:ln w="9525">
            <a:noFill/>
            <a:miter lim="800000"/>
            <a:headEnd/>
            <a:tailEnd/>
          </a:ln>
        </p:spPr>
        <p:txBody>
          <a:bodyPr vert="horz" wrap="square" lIns="91425" tIns="91425" rIns="91425" bIns="91425" numCol="1" anchor="ctr" anchorCtr="0" compatLnSpc="1">
            <a:prstTxWarp prst="textNoShape">
              <a:avLst/>
            </a:prstTxWarp>
          </a:bodyPr>
          <a:lstStyle>
            <a:lvl1pPr algn="r">
              <a:buClr>
                <a:srgbClr val="000000"/>
              </a:buClr>
              <a:buFont typeface="Arial" charset="0"/>
              <a:buNone/>
              <a:defRPr sz="1000">
                <a:solidFill>
                  <a:srgbClr val="FFFFFF"/>
                </a:solidFill>
                <a:latin typeface="Roboto" charset="0"/>
                <a:sym typeface="Roboto" charset="0"/>
              </a:defRPr>
            </a:lvl1pPr>
          </a:lstStyle>
          <a:p>
            <a:fld id="{E1049F37-1B37-4A5F-993D-6CE9A50842C5}" type="slidenum">
              <a:rPr lang="it-IT"/>
              <a:pPr/>
              <a:t>‹N›</a:t>
            </a:fld>
            <a:endParaRPr lang="it-IT"/>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67" r:id="rId3"/>
    <p:sldLayoutId id="2147483668" r:id="rId4"/>
    <p:sldLayoutId id="2147483669" r:id="rId5"/>
    <p:sldLayoutId id="2147483673" r:id="rId6"/>
    <p:sldLayoutId id="2147483670" r:id="rId7"/>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Google Shape;63;p13"/>
          <p:cNvSpPr txBox="1">
            <a:spLocks noGrp="1"/>
          </p:cNvSpPr>
          <p:nvPr>
            <p:ph type="ctrTitle"/>
          </p:nvPr>
        </p:nvSpPr>
        <p:spPr>
          <a:xfrm>
            <a:off x="1639888" y="1639888"/>
            <a:ext cx="5864225" cy="931862"/>
          </a:xfrm>
        </p:spPr>
        <p:txBody>
          <a:bodyPr/>
          <a:lstStyle/>
          <a:p>
            <a:pPr eaLnBrk="1" hangingPunct="1">
              <a:spcBef>
                <a:spcPct val="0"/>
              </a:spcBef>
              <a:spcAft>
                <a:spcPct val="0"/>
              </a:spcAft>
              <a:buClr>
                <a:srgbClr val="FFFFFF"/>
              </a:buClr>
              <a:buFont typeface="Roboto Slab" charset="0"/>
              <a:buNone/>
            </a:pPr>
            <a:r>
              <a:rPr lang="it-IT" smtClean="0">
                <a:solidFill>
                  <a:srgbClr val="FFFFFF"/>
                </a:solidFill>
                <a:latin typeface="Roboto Slab" charset="0"/>
                <a:cs typeface="Arial" charset="0"/>
                <a:sym typeface="Roboto Slab" charset="0"/>
              </a:rPr>
              <a:t>Viaggio nel tempo</a:t>
            </a:r>
          </a:p>
        </p:txBody>
      </p:sp>
      <p:sp>
        <p:nvSpPr>
          <p:cNvPr id="64" name="Google Shape;64;p13"/>
          <p:cNvSpPr txBox="1">
            <a:spLocks noGrp="1"/>
          </p:cNvSpPr>
          <p:nvPr>
            <p:ph type="subTitle" idx="1"/>
          </p:nvPr>
        </p:nvSpPr>
        <p:spPr>
          <a:xfrm>
            <a:off x="1771650" y="3071813"/>
            <a:ext cx="5600700" cy="1265237"/>
          </a:xfrm>
        </p:spPr>
        <p:txBody>
          <a:bodyPr>
            <a:normAutofit lnSpcReduction="10000"/>
          </a:bodyPr>
          <a:lstStyle/>
          <a:p>
            <a:pPr eaLnBrk="1" fontAlgn="auto" hangingPunct="1">
              <a:defRPr/>
            </a:pPr>
            <a:r>
              <a:rPr lang="it"/>
              <a:t>uno sguardo nel passato</a:t>
            </a:r>
            <a:br>
              <a:rPr lang="it"/>
            </a:br>
            <a:r>
              <a:rPr lang="it"/>
              <a:t>attraverso le foto</a:t>
            </a:r>
            <a:br>
              <a:rPr lang="it"/>
            </a:br>
            <a:r>
              <a:rPr lang="it"/>
              <a:t>dell’ARCHIVIO STORICO</a:t>
            </a:r>
            <a:endParaRPr/>
          </a:p>
        </p:txBody>
      </p:sp>
      <p:sp>
        <p:nvSpPr>
          <p:cNvPr id="14339" name="Google Shape;65;p13"/>
          <p:cNvSpPr txBox="1">
            <a:spLocks noGrp="1"/>
          </p:cNvSpPr>
          <p:nvPr>
            <p:ph type="ctrTitle"/>
          </p:nvPr>
        </p:nvSpPr>
        <p:spPr>
          <a:xfrm>
            <a:off x="2547938" y="839788"/>
            <a:ext cx="4048125" cy="544512"/>
          </a:xfrm>
        </p:spPr>
        <p:txBody>
          <a:bodyPr/>
          <a:lstStyle/>
          <a:p>
            <a:pPr eaLnBrk="1" hangingPunct="1">
              <a:spcBef>
                <a:spcPct val="0"/>
              </a:spcBef>
              <a:spcAft>
                <a:spcPct val="0"/>
              </a:spcAft>
              <a:buClr>
                <a:srgbClr val="FFFFFF"/>
              </a:buClr>
              <a:buFont typeface="Roboto Slab" charset="0"/>
              <a:buNone/>
            </a:pPr>
            <a:r>
              <a:rPr lang="it-IT" sz="2400" smtClean="0">
                <a:solidFill>
                  <a:srgbClr val="E06666"/>
                </a:solidFill>
                <a:latin typeface="Roboto Slab" charset="0"/>
                <a:cs typeface="Arial" charset="0"/>
                <a:sym typeface="Roboto Slab" charset="0"/>
              </a:rPr>
              <a:t>Comune di Maranello</a:t>
            </a:r>
          </a:p>
        </p:txBody>
      </p:sp>
      <p:pic>
        <p:nvPicPr>
          <p:cNvPr id="14340" name="Google Shape;66;p13"/>
          <p:cNvPicPr preferRelativeResize="0">
            <a:picLocks noChangeAspect="1" noChangeArrowheads="1"/>
          </p:cNvPicPr>
          <p:nvPr/>
        </p:nvPicPr>
        <p:blipFill>
          <a:blip r:embed="rId3"/>
          <a:srcRect/>
          <a:stretch>
            <a:fillRect/>
          </a:stretch>
        </p:blipFill>
        <p:spPr bwMode="auto">
          <a:xfrm>
            <a:off x="666750" y="2376488"/>
            <a:ext cx="1449388" cy="2279650"/>
          </a:xfrm>
          <a:prstGeom prst="rect">
            <a:avLst/>
          </a:prstGeom>
          <a:noFill/>
          <a:ln w="9525">
            <a:noFill/>
            <a:miter lim="800000"/>
            <a:headEnd/>
            <a:tailEnd/>
          </a:ln>
        </p:spPr>
      </p:pic>
      <p:pic>
        <p:nvPicPr>
          <p:cNvPr id="14341" name="Google Shape;67;p13"/>
          <p:cNvPicPr preferRelativeResize="0">
            <a:picLocks noChangeAspect="1" noChangeArrowheads="1"/>
          </p:cNvPicPr>
          <p:nvPr/>
        </p:nvPicPr>
        <p:blipFill>
          <a:blip r:embed="rId4"/>
          <a:srcRect/>
          <a:stretch>
            <a:fillRect/>
          </a:stretch>
        </p:blipFill>
        <p:spPr bwMode="auto">
          <a:xfrm>
            <a:off x="6581775" y="522288"/>
            <a:ext cx="946150" cy="80327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Google Shape;127;p22"/>
          <p:cNvPicPr preferRelativeResize="0">
            <a:picLocks noChangeAspect="1" noChangeArrowheads="1"/>
          </p:cNvPicPr>
          <p:nvPr/>
        </p:nvPicPr>
        <p:blipFill>
          <a:blip r:embed="rId3"/>
          <a:srcRect l="1216" t="1088" r="687"/>
          <a:stretch>
            <a:fillRect/>
          </a:stretch>
        </p:blipFill>
        <p:spPr bwMode="auto">
          <a:xfrm>
            <a:off x="233363" y="387350"/>
            <a:ext cx="6853237" cy="4298950"/>
          </a:xfrm>
          <a:prstGeom prst="rect">
            <a:avLst/>
          </a:prstGeom>
          <a:noFill/>
          <a:ln w="9525">
            <a:noFill/>
            <a:miter lim="800000"/>
            <a:headEnd/>
            <a:tailEnd/>
          </a:ln>
        </p:spPr>
      </p:pic>
      <p:sp>
        <p:nvSpPr>
          <p:cNvPr id="32770" name="Google Shape;128;p22"/>
          <p:cNvSpPr txBox="1">
            <a:spLocks noChangeArrowheads="1"/>
          </p:cNvSpPr>
          <p:nvPr/>
        </p:nvSpPr>
        <p:spPr bwMode="auto">
          <a:xfrm>
            <a:off x="7207250" y="2879725"/>
            <a:ext cx="1936750" cy="1908175"/>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In data 11 novembre 1937 il treno con la sua limitata tratta ferroviaria Maranello-Modena sospende il suo servizio e va in pensione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Google Shape;133;p23"/>
          <p:cNvSpPr txBox="1">
            <a:spLocks noGrp="1"/>
          </p:cNvSpPr>
          <p:nvPr>
            <p:ph type="body" idx="1"/>
          </p:nvPr>
        </p:nvSpPr>
        <p:spPr>
          <a:xfrm>
            <a:off x="6457950" y="714375"/>
            <a:ext cx="2484438" cy="3294063"/>
          </a:xfrm>
        </p:spPr>
        <p:txBody>
          <a:bodyPr/>
          <a:lstStyle/>
          <a:p>
            <a:pPr marL="0" indent="0" eaLnBrk="1" hangingPunct="1">
              <a:spcBef>
                <a:spcPct val="0"/>
              </a:spcBef>
              <a:spcAft>
                <a:spcPct val="0"/>
              </a:spcAft>
              <a:buClr>
                <a:srgbClr val="FFFFFF"/>
              </a:buClr>
              <a:buFont typeface="Roboto Slab" charset="0"/>
              <a:buNone/>
            </a:pPr>
            <a:r>
              <a:rPr lang="it-IT" smtClean="0">
                <a:solidFill>
                  <a:srgbClr val="FFFFFF"/>
                </a:solidFill>
                <a:latin typeface="Roboto" charset="0"/>
                <a:cs typeface="Arial" charset="0"/>
                <a:sym typeface="Roboto" charset="0"/>
              </a:rPr>
              <a:t>Autorimessa delle corriere linea Maranello - Pavullo.</a:t>
            </a:r>
            <a:br>
              <a:rPr lang="it-IT" smtClean="0">
                <a:solidFill>
                  <a:srgbClr val="FFFFFF"/>
                </a:solidFill>
                <a:latin typeface="Roboto" charset="0"/>
                <a:cs typeface="Arial" charset="0"/>
                <a:sym typeface="Roboto" charset="0"/>
              </a:rPr>
            </a:br>
            <a:r>
              <a:rPr lang="it-IT" smtClean="0">
                <a:solidFill>
                  <a:srgbClr val="FFFFFF"/>
                </a:solidFill>
                <a:latin typeface="Roboto" charset="0"/>
                <a:cs typeface="Arial" charset="0"/>
                <a:sym typeface="Roboto" charset="0"/>
              </a:rPr>
              <a:t>Questa autorimessa era posta dove oggi c’è la scuola materna “A. Bertacchini”</a:t>
            </a:r>
            <a:br>
              <a:rPr lang="it-IT" smtClean="0">
                <a:solidFill>
                  <a:srgbClr val="FFFFFF"/>
                </a:solidFill>
                <a:latin typeface="Roboto" charset="0"/>
                <a:cs typeface="Arial" charset="0"/>
                <a:sym typeface="Roboto" charset="0"/>
              </a:rPr>
            </a:br>
            <a:endParaRPr lang="it-IT" smtClean="0">
              <a:solidFill>
                <a:srgbClr val="FFFFFF"/>
              </a:solidFill>
              <a:latin typeface="Roboto" charset="0"/>
              <a:cs typeface="Arial" charset="0"/>
              <a:sym typeface="Roboto" charset="0"/>
            </a:endParaRPr>
          </a:p>
          <a:p>
            <a:pPr marL="0" indent="0" eaLnBrk="1" hangingPunct="1">
              <a:spcBef>
                <a:spcPct val="0"/>
              </a:spcBef>
              <a:spcAft>
                <a:spcPct val="0"/>
              </a:spcAft>
              <a:buClr>
                <a:srgbClr val="FFFFFF"/>
              </a:buClr>
              <a:buFont typeface="Roboto Slab" charset="0"/>
              <a:buNone/>
            </a:pPr>
            <a:endParaRPr lang="it-IT" smtClean="0">
              <a:solidFill>
                <a:srgbClr val="FFFFFF"/>
              </a:solidFill>
              <a:latin typeface="Roboto" charset="0"/>
              <a:cs typeface="Arial" charset="0"/>
              <a:sym typeface="Roboto" charset="0"/>
            </a:endParaRPr>
          </a:p>
          <a:p>
            <a:pPr marL="0" indent="0" eaLnBrk="1" hangingPunct="1">
              <a:spcBef>
                <a:spcPct val="0"/>
              </a:spcBef>
              <a:spcAft>
                <a:spcPct val="0"/>
              </a:spcAft>
              <a:buClr>
                <a:srgbClr val="FFFFFF"/>
              </a:buClr>
              <a:buFont typeface="Roboto Slab" charset="0"/>
              <a:buNone/>
            </a:pPr>
            <a:endParaRPr lang="it-IT" smtClean="0">
              <a:solidFill>
                <a:srgbClr val="FFFFFF"/>
              </a:solidFill>
              <a:latin typeface="Roboto" charset="0"/>
              <a:cs typeface="Arial" charset="0"/>
              <a:sym typeface="Roboto" charset="0"/>
            </a:endParaRPr>
          </a:p>
          <a:p>
            <a:pPr marL="0" indent="0" eaLnBrk="1" hangingPunct="1">
              <a:spcBef>
                <a:spcPct val="0"/>
              </a:spcBef>
              <a:spcAft>
                <a:spcPct val="0"/>
              </a:spcAft>
              <a:buClr>
                <a:srgbClr val="FFFFFF"/>
              </a:buClr>
              <a:buFont typeface="Roboto Slab" charset="0"/>
              <a:buNone/>
            </a:pPr>
            <a:r>
              <a:rPr lang="it-IT" smtClean="0">
                <a:solidFill>
                  <a:srgbClr val="FFFFFF"/>
                </a:solidFill>
                <a:latin typeface="Roboto" charset="0"/>
                <a:cs typeface="Arial" charset="0"/>
                <a:sym typeface="Roboto" charset="0"/>
              </a:rPr>
              <a:t/>
            </a:r>
            <a:br>
              <a:rPr lang="it-IT" smtClean="0">
                <a:solidFill>
                  <a:srgbClr val="FFFFFF"/>
                </a:solidFill>
                <a:latin typeface="Roboto" charset="0"/>
                <a:cs typeface="Arial" charset="0"/>
                <a:sym typeface="Roboto" charset="0"/>
              </a:rPr>
            </a:br>
            <a:r>
              <a:rPr lang="it-IT" smtClean="0">
                <a:solidFill>
                  <a:srgbClr val="FFFFFF"/>
                </a:solidFill>
                <a:latin typeface="Roboto" charset="0"/>
                <a:cs typeface="Arial" charset="0"/>
                <a:sym typeface="Roboto" charset="0"/>
              </a:rPr>
              <a:t>Erano attive due corse al giorno, il prezzo del biglietto era di Lire 3, il tempo impiegato per il tragitto 2 ore e 48 minuti</a:t>
            </a:r>
          </a:p>
          <a:p>
            <a:pPr marL="0" indent="0" eaLnBrk="1" hangingPunct="1">
              <a:spcBef>
                <a:spcPct val="0"/>
              </a:spcBef>
              <a:spcAft>
                <a:spcPct val="0"/>
              </a:spcAft>
              <a:buClr>
                <a:srgbClr val="FFFFFF"/>
              </a:buClr>
              <a:buFont typeface="Roboto Slab" charset="0"/>
              <a:buNone/>
            </a:pPr>
            <a:endParaRPr lang="it-IT" smtClean="0">
              <a:solidFill>
                <a:srgbClr val="FFFFFF"/>
              </a:solidFill>
              <a:latin typeface="Roboto" charset="0"/>
              <a:cs typeface="Arial" charset="0"/>
              <a:sym typeface="Roboto" charset="0"/>
            </a:endParaRPr>
          </a:p>
          <a:p>
            <a:pPr marL="0" indent="0" eaLnBrk="1" hangingPunct="1">
              <a:spcBef>
                <a:spcPct val="0"/>
              </a:spcBef>
              <a:spcAft>
                <a:spcPct val="0"/>
              </a:spcAft>
              <a:buClr>
                <a:srgbClr val="FFFFFF"/>
              </a:buClr>
              <a:buFont typeface="Roboto Slab" charset="0"/>
              <a:buNone/>
            </a:pPr>
            <a:endParaRPr lang="it-IT" smtClean="0">
              <a:solidFill>
                <a:srgbClr val="FFFFFF"/>
              </a:solidFill>
              <a:latin typeface="Roboto Slab" charset="0"/>
              <a:cs typeface="Arial" charset="0"/>
              <a:sym typeface="Roboto Slab" charset="0"/>
            </a:endParaRPr>
          </a:p>
        </p:txBody>
      </p:sp>
      <p:pic>
        <p:nvPicPr>
          <p:cNvPr id="34818" name="Google Shape;134;p23"/>
          <p:cNvPicPr preferRelativeResize="0">
            <a:picLocks noChangeAspect="1" noChangeArrowheads="1"/>
          </p:cNvPicPr>
          <p:nvPr/>
        </p:nvPicPr>
        <p:blipFill>
          <a:blip r:embed="rId3"/>
          <a:srcRect/>
          <a:stretch>
            <a:fillRect/>
          </a:stretch>
        </p:blipFill>
        <p:spPr bwMode="auto">
          <a:xfrm>
            <a:off x="152400" y="393700"/>
            <a:ext cx="6203950" cy="43561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Google Shape;139;p24"/>
          <p:cNvSpPr txBox="1">
            <a:spLocks noGrp="1"/>
          </p:cNvSpPr>
          <p:nvPr>
            <p:ph type="body" idx="1"/>
          </p:nvPr>
        </p:nvSpPr>
        <p:spPr>
          <a:xfrm flipH="1">
            <a:off x="6692900" y="331788"/>
            <a:ext cx="1954213" cy="4500562"/>
          </a:xfrm>
        </p:spPr>
        <p:txBody>
          <a:bodyPr/>
          <a:lstStyle/>
          <a:p>
            <a:pPr marL="0" indent="0" eaLnBrk="1" hangingPunct="1">
              <a:spcBef>
                <a:spcPct val="0"/>
              </a:spcBef>
              <a:spcAft>
                <a:spcPct val="0"/>
              </a:spcAft>
              <a:buClr>
                <a:srgbClr val="FFFFFF"/>
              </a:buClr>
              <a:buFont typeface="Roboto Slab" charset="0"/>
              <a:buNone/>
            </a:pPr>
            <a:r>
              <a:rPr lang="it-IT" smtClean="0">
                <a:solidFill>
                  <a:srgbClr val="FFFFFF"/>
                </a:solidFill>
                <a:latin typeface="Roboto" charset="0"/>
                <a:cs typeface="Arial" charset="0"/>
                <a:sym typeface="Roboto" charset="0"/>
              </a:rPr>
              <a:t>Il 10 luglio 1906 entra in servizio sulla Maranello-Pavullo un nuovo tipo di omnibus-automobile</a:t>
            </a:r>
          </a:p>
          <a:p>
            <a:pPr marL="0" indent="0" eaLnBrk="1" hangingPunct="1">
              <a:spcBef>
                <a:spcPct val="0"/>
              </a:spcBef>
              <a:spcAft>
                <a:spcPct val="0"/>
              </a:spcAft>
              <a:buClr>
                <a:srgbClr val="FFFFFF"/>
              </a:buClr>
              <a:buFont typeface="Roboto Slab" charset="0"/>
              <a:buNone/>
            </a:pPr>
            <a:r>
              <a:rPr lang="it-IT" smtClean="0">
                <a:solidFill>
                  <a:srgbClr val="FFFFFF"/>
                </a:solidFill>
                <a:latin typeface="Roboto" charset="0"/>
                <a:cs typeface="Arial" charset="0"/>
                <a:sym typeface="Roboto" charset="0"/>
              </a:rPr>
              <a:t/>
            </a:r>
            <a:br>
              <a:rPr lang="it-IT" smtClean="0">
                <a:solidFill>
                  <a:srgbClr val="FFFFFF"/>
                </a:solidFill>
                <a:latin typeface="Roboto" charset="0"/>
                <a:cs typeface="Arial" charset="0"/>
                <a:sym typeface="Roboto" charset="0"/>
              </a:rPr>
            </a:br>
            <a:r>
              <a:rPr lang="it-IT" smtClean="0">
                <a:solidFill>
                  <a:srgbClr val="FFFFFF"/>
                </a:solidFill>
                <a:latin typeface="Roboto" charset="0"/>
                <a:cs typeface="Arial" charset="0"/>
                <a:sym typeface="Roboto" charset="0"/>
              </a:rPr>
              <a:t/>
            </a:r>
            <a:br>
              <a:rPr lang="it-IT" smtClean="0">
                <a:solidFill>
                  <a:srgbClr val="FFFFFF"/>
                </a:solidFill>
                <a:latin typeface="Roboto" charset="0"/>
                <a:cs typeface="Arial" charset="0"/>
                <a:sym typeface="Roboto" charset="0"/>
              </a:rPr>
            </a:br>
            <a:r>
              <a:rPr lang="it-IT" smtClean="0">
                <a:solidFill>
                  <a:srgbClr val="FFFFFF"/>
                </a:solidFill>
                <a:latin typeface="Roboto" charset="0"/>
                <a:cs typeface="Arial" charset="0"/>
                <a:sym typeface="Roboto" charset="0"/>
              </a:rPr>
              <a:t>Foto ricordo dell’inaugurazione del servizio</a:t>
            </a:r>
          </a:p>
          <a:p>
            <a:pPr marL="0" indent="0" eaLnBrk="1" hangingPunct="1">
              <a:spcBef>
                <a:spcPct val="0"/>
              </a:spcBef>
              <a:spcAft>
                <a:spcPct val="0"/>
              </a:spcAft>
              <a:buClr>
                <a:srgbClr val="FFFFFF"/>
              </a:buClr>
              <a:buFont typeface="Roboto Slab" charset="0"/>
              <a:buNone/>
            </a:pPr>
            <a:endParaRPr lang="it-IT" sz="1800" smtClean="0">
              <a:solidFill>
                <a:srgbClr val="FFFFFF"/>
              </a:solidFill>
              <a:latin typeface="Roboto" charset="0"/>
              <a:cs typeface="Arial" charset="0"/>
              <a:sym typeface="Roboto" charset="0"/>
            </a:endParaRPr>
          </a:p>
        </p:txBody>
      </p:sp>
      <p:pic>
        <p:nvPicPr>
          <p:cNvPr id="36866" name="Google Shape;140;p24"/>
          <p:cNvPicPr preferRelativeResize="0">
            <a:picLocks noChangeAspect="1" noChangeArrowheads="1"/>
          </p:cNvPicPr>
          <p:nvPr/>
        </p:nvPicPr>
        <p:blipFill>
          <a:blip r:embed="rId3"/>
          <a:srcRect l="1146" b="13223"/>
          <a:stretch>
            <a:fillRect/>
          </a:stretch>
        </p:blipFill>
        <p:spPr bwMode="auto">
          <a:xfrm>
            <a:off x="293688" y="320675"/>
            <a:ext cx="6364287" cy="45021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Google Shape;145;p25"/>
          <p:cNvSpPr txBox="1">
            <a:spLocks noGrp="1"/>
          </p:cNvSpPr>
          <p:nvPr>
            <p:ph type="body" idx="1"/>
          </p:nvPr>
        </p:nvSpPr>
        <p:spPr>
          <a:xfrm>
            <a:off x="327025" y="4332288"/>
            <a:ext cx="7642225" cy="598487"/>
          </a:xfrm>
        </p:spPr>
        <p:txBody>
          <a:bodyPr/>
          <a:lstStyle/>
          <a:p>
            <a:pPr marL="0" indent="0" eaLnBrk="1" hangingPunct="1">
              <a:spcBef>
                <a:spcPct val="0"/>
              </a:spcBef>
              <a:spcAft>
                <a:spcPct val="0"/>
              </a:spcAft>
              <a:buClr>
                <a:srgbClr val="FFFFFF"/>
              </a:buClr>
              <a:buFont typeface="Roboto Slab" charset="0"/>
              <a:buNone/>
            </a:pPr>
            <a:r>
              <a:rPr lang="it-IT" smtClean="0">
                <a:solidFill>
                  <a:srgbClr val="FFFFFF"/>
                </a:solidFill>
                <a:latin typeface="Roboto" charset="0"/>
                <a:cs typeface="Arial" charset="0"/>
                <a:sym typeface="Roboto" charset="0"/>
              </a:rPr>
              <a:t>1927: foto del centro</a:t>
            </a:r>
            <a:br>
              <a:rPr lang="it-IT" smtClean="0">
                <a:solidFill>
                  <a:srgbClr val="FFFFFF"/>
                </a:solidFill>
                <a:latin typeface="Roboto" charset="0"/>
                <a:cs typeface="Arial" charset="0"/>
                <a:sym typeface="Roboto" charset="0"/>
              </a:rPr>
            </a:br>
            <a:r>
              <a:rPr lang="it-IT" smtClean="0">
                <a:solidFill>
                  <a:srgbClr val="FFFFFF"/>
                </a:solidFill>
                <a:latin typeface="Roboto" charset="0"/>
                <a:cs typeface="Arial" charset="0"/>
                <a:sym typeface="Roboto" charset="0"/>
              </a:rPr>
              <a:t>Si notano in questa fotografia i portici, poi chiusi, la Casa del Fascio e la Locanda del Ponte</a:t>
            </a:r>
          </a:p>
        </p:txBody>
      </p:sp>
      <p:pic>
        <p:nvPicPr>
          <p:cNvPr id="38914" name="Google Shape;146;p25"/>
          <p:cNvPicPr preferRelativeResize="0">
            <a:picLocks noChangeAspect="1" noChangeArrowheads="1"/>
          </p:cNvPicPr>
          <p:nvPr/>
        </p:nvPicPr>
        <p:blipFill>
          <a:blip r:embed="rId3"/>
          <a:srcRect/>
          <a:stretch>
            <a:fillRect/>
          </a:stretch>
        </p:blipFill>
        <p:spPr bwMode="auto">
          <a:xfrm>
            <a:off x="319088" y="242888"/>
            <a:ext cx="6872287" cy="403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Google Shape;151;p26"/>
          <p:cNvSpPr txBox="1">
            <a:spLocks noGrp="1"/>
          </p:cNvSpPr>
          <p:nvPr>
            <p:ph type="body" idx="1"/>
          </p:nvPr>
        </p:nvSpPr>
        <p:spPr>
          <a:xfrm>
            <a:off x="212725" y="114300"/>
            <a:ext cx="5999163" cy="598488"/>
          </a:xfrm>
        </p:spPr>
        <p:txBody>
          <a:bodyPr/>
          <a:lstStyle/>
          <a:p>
            <a:pPr marL="0" indent="0" eaLnBrk="1" hangingPunct="1">
              <a:spcBef>
                <a:spcPct val="0"/>
              </a:spcBef>
              <a:spcAft>
                <a:spcPct val="0"/>
              </a:spcAft>
              <a:buClr>
                <a:srgbClr val="FFFFFF"/>
              </a:buClr>
              <a:buFont typeface="Roboto Slab" charset="0"/>
              <a:buNone/>
            </a:pPr>
            <a:r>
              <a:rPr lang="it-IT" smtClean="0">
                <a:solidFill>
                  <a:srgbClr val="FFFFFF"/>
                </a:solidFill>
                <a:latin typeface="Roboto" charset="0"/>
                <a:cs typeface="Arial" charset="0"/>
                <a:sym typeface="Roboto" charset="0"/>
              </a:rPr>
              <a:t>1931: Veduta dall’alto del centro</a:t>
            </a:r>
          </a:p>
        </p:txBody>
      </p:sp>
      <p:pic>
        <p:nvPicPr>
          <p:cNvPr id="40962" name="Google Shape;152;p26"/>
          <p:cNvPicPr preferRelativeResize="0">
            <a:picLocks noChangeAspect="1" noChangeArrowheads="1"/>
          </p:cNvPicPr>
          <p:nvPr/>
        </p:nvPicPr>
        <p:blipFill>
          <a:blip r:embed="rId3"/>
          <a:srcRect/>
          <a:stretch>
            <a:fillRect/>
          </a:stretch>
        </p:blipFill>
        <p:spPr bwMode="auto">
          <a:xfrm>
            <a:off x="265113" y="647700"/>
            <a:ext cx="6708775" cy="430688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Google Shape;157;p27"/>
          <p:cNvPicPr preferRelativeResize="0">
            <a:picLocks noChangeAspect="1" noChangeArrowheads="1"/>
          </p:cNvPicPr>
          <p:nvPr/>
        </p:nvPicPr>
        <p:blipFill>
          <a:blip r:embed="rId3"/>
          <a:srcRect/>
          <a:stretch>
            <a:fillRect/>
          </a:stretch>
        </p:blipFill>
        <p:spPr bwMode="auto">
          <a:xfrm>
            <a:off x="1989138" y="369888"/>
            <a:ext cx="6961187" cy="4502150"/>
          </a:xfrm>
          <a:prstGeom prst="rect">
            <a:avLst/>
          </a:prstGeom>
          <a:noFill/>
          <a:ln w="9525">
            <a:noFill/>
            <a:miter lim="800000"/>
            <a:headEnd/>
            <a:tailEnd/>
          </a:ln>
        </p:spPr>
      </p:pic>
      <p:sp>
        <p:nvSpPr>
          <p:cNvPr id="43010" name="Google Shape;158;p27"/>
          <p:cNvSpPr txBox="1">
            <a:spLocks noChangeArrowheads="1"/>
          </p:cNvSpPr>
          <p:nvPr/>
        </p:nvSpPr>
        <p:spPr bwMode="auto">
          <a:xfrm>
            <a:off x="96838" y="3295650"/>
            <a:ext cx="1785937" cy="1477963"/>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Veduta del centro di Maranello. In fondo via Nazionale Giardini si può notare l’ospizio Ing. Carlo Stradi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Google Shape;163;p28"/>
          <p:cNvPicPr preferRelativeResize="0">
            <a:picLocks noChangeAspect="1" noChangeArrowheads="1"/>
          </p:cNvPicPr>
          <p:nvPr/>
        </p:nvPicPr>
        <p:blipFill>
          <a:blip r:embed="rId3"/>
          <a:srcRect l="783"/>
          <a:stretch>
            <a:fillRect/>
          </a:stretch>
        </p:blipFill>
        <p:spPr bwMode="auto">
          <a:xfrm>
            <a:off x="242888" y="661988"/>
            <a:ext cx="6750050" cy="4140200"/>
          </a:xfrm>
          <a:prstGeom prst="rect">
            <a:avLst/>
          </a:prstGeom>
          <a:noFill/>
          <a:ln w="9525">
            <a:noFill/>
            <a:miter lim="800000"/>
            <a:headEnd/>
            <a:tailEnd/>
          </a:ln>
        </p:spPr>
      </p:pic>
      <p:sp>
        <p:nvSpPr>
          <p:cNvPr id="45058" name="Google Shape;164;p28"/>
          <p:cNvSpPr txBox="1">
            <a:spLocks noChangeArrowheads="1"/>
          </p:cNvSpPr>
          <p:nvPr/>
        </p:nvSpPr>
        <p:spPr bwMode="auto">
          <a:xfrm>
            <a:off x="7108825" y="593725"/>
            <a:ext cx="1843088" cy="4278313"/>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Maranello centro e via Claudia</a:t>
            </a:r>
            <a:br>
              <a:rPr lang="it-IT">
                <a:solidFill>
                  <a:srgbClr val="FFFFFF"/>
                </a:solidFill>
                <a:latin typeface="Roboto" charset="0"/>
                <a:sym typeface="Roboto" charset="0"/>
              </a:rPr>
            </a:br>
            <a:r>
              <a:rPr lang="it-IT">
                <a:solidFill>
                  <a:srgbClr val="FFFFFF"/>
                </a:solidFill>
                <a:latin typeface="Roboto" charset="0"/>
                <a:sym typeface="Roboto" charset="0"/>
              </a:rPr>
              <a:t/>
            </a:r>
            <a:br>
              <a:rPr lang="it-IT">
                <a:solidFill>
                  <a:srgbClr val="FFFFFF"/>
                </a:solidFill>
                <a:latin typeface="Roboto" charset="0"/>
                <a:sym typeface="Roboto" charset="0"/>
              </a:rPr>
            </a:br>
            <a:r>
              <a:rPr lang="it-IT">
                <a:solidFill>
                  <a:srgbClr val="FFFFFF"/>
                </a:solidFill>
                <a:latin typeface="Roboto" charset="0"/>
                <a:sym typeface="Roboto" charset="0"/>
              </a:rPr>
              <a:t/>
            </a:r>
            <a:br>
              <a:rPr lang="it-IT">
                <a:solidFill>
                  <a:srgbClr val="FFFFFF"/>
                </a:solidFill>
                <a:latin typeface="Roboto" charset="0"/>
                <a:sym typeface="Roboto" charset="0"/>
              </a:rPr>
            </a:br>
            <a:r>
              <a:rPr lang="it-IT">
                <a:solidFill>
                  <a:srgbClr val="FFFFFF"/>
                </a:solidFill>
                <a:latin typeface="Roboto" charset="0"/>
                <a:sym typeface="Roboto" charset="0"/>
              </a:rPr>
              <a:t/>
            </a:r>
            <a:br>
              <a:rPr lang="it-IT">
                <a:solidFill>
                  <a:srgbClr val="FFFFFF"/>
                </a:solidFill>
                <a:latin typeface="Roboto" charset="0"/>
                <a:sym typeface="Roboto" charset="0"/>
              </a:rPr>
            </a:br>
            <a:r>
              <a:rPr lang="it-IT">
                <a:solidFill>
                  <a:srgbClr val="FFFFFF"/>
                </a:solidFill>
                <a:latin typeface="Roboto" charset="0"/>
                <a:sym typeface="Roboto" charset="0"/>
              </a:rPr>
              <a:t>Si nota l’antica colonna con inciso “VIA SAXOLI”. </a:t>
            </a:r>
          </a:p>
          <a:p>
            <a:pPr>
              <a:buClr>
                <a:srgbClr val="000000"/>
              </a:buClr>
              <a:buFont typeface="Arial" charset="0"/>
              <a:buNone/>
            </a:pPr>
            <a:r>
              <a:rPr lang="it-IT">
                <a:solidFill>
                  <a:srgbClr val="FFFFFF"/>
                </a:solidFill>
                <a:latin typeface="Roboto" charset="0"/>
                <a:sym typeface="Roboto" charset="0"/>
              </a:rPr>
              <a:t>Vicino a questa colonna il banditore faceva squillare un campanello invitando a raccolta i cittadini e leggendo loro i comunicati del feudatario, dei commissari, dei sindaci e dei podestà</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Google Shape;169;p29"/>
          <p:cNvPicPr preferRelativeResize="0">
            <a:picLocks noChangeAspect="1" noChangeArrowheads="1"/>
          </p:cNvPicPr>
          <p:nvPr/>
        </p:nvPicPr>
        <p:blipFill>
          <a:blip r:embed="rId3"/>
          <a:srcRect/>
          <a:stretch>
            <a:fillRect/>
          </a:stretch>
        </p:blipFill>
        <p:spPr bwMode="auto">
          <a:xfrm>
            <a:off x="152400" y="469900"/>
            <a:ext cx="6308725" cy="4340225"/>
          </a:xfrm>
          <a:prstGeom prst="rect">
            <a:avLst/>
          </a:prstGeom>
          <a:noFill/>
          <a:ln w="9525">
            <a:noFill/>
            <a:miter lim="800000"/>
            <a:headEnd/>
            <a:tailEnd/>
          </a:ln>
        </p:spPr>
      </p:pic>
      <p:sp>
        <p:nvSpPr>
          <p:cNvPr id="47106" name="Google Shape;170;p29"/>
          <p:cNvSpPr txBox="1">
            <a:spLocks noChangeArrowheads="1"/>
          </p:cNvSpPr>
          <p:nvPr/>
        </p:nvSpPr>
        <p:spPr bwMode="auto">
          <a:xfrm>
            <a:off x="6800850" y="409575"/>
            <a:ext cx="2039938" cy="615950"/>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Piazza Roma con la fontana poi demolita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Google Shape;175;p30"/>
          <p:cNvSpPr txBox="1">
            <a:spLocks noGrp="1"/>
          </p:cNvSpPr>
          <p:nvPr>
            <p:ph type="title"/>
          </p:nvPr>
        </p:nvSpPr>
        <p:spPr>
          <a:xfrm>
            <a:off x="165100" y="850900"/>
            <a:ext cx="1701800" cy="849313"/>
          </a:xfrm>
        </p:spPr>
        <p:txBody>
          <a:bodyPr/>
          <a:lstStyle/>
          <a:p>
            <a:pPr eaLnBrk="1" hangingPunct="1">
              <a:spcBef>
                <a:spcPct val="0"/>
              </a:spcBef>
              <a:spcAft>
                <a:spcPct val="0"/>
              </a:spcAft>
              <a:buClr>
                <a:srgbClr val="FFFFFF"/>
              </a:buClr>
              <a:buFont typeface="Roboto Slab" charset="0"/>
              <a:buNone/>
            </a:pPr>
            <a:r>
              <a:rPr lang="it-IT" smtClean="0">
                <a:solidFill>
                  <a:srgbClr val="FFFFFF"/>
                </a:solidFill>
                <a:latin typeface="Roboto" charset="0"/>
                <a:cs typeface="Arial" charset="0"/>
                <a:sym typeface="Roboto" charset="0"/>
              </a:rPr>
              <a:t>1954: Via Nazionale Giardini direzione Modena</a:t>
            </a:r>
            <a:br>
              <a:rPr lang="it-IT" smtClean="0">
                <a:solidFill>
                  <a:srgbClr val="FFFFFF"/>
                </a:solidFill>
                <a:latin typeface="Roboto" charset="0"/>
                <a:cs typeface="Arial" charset="0"/>
                <a:sym typeface="Roboto" charset="0"/>
              </a:rPr>
            </a:br>
            <a:r>
              <a:rPr lang="it-IT" smtClean="0">
                <a:solidFill>
                  <a:srgbClr val="FFFFFF"/>
                </a:solidFill>
                <a:latin typeface="Roboto" charset="0"/>
                <a:cs typeface="Arial" charset="0"/>
                <a:sym typeface="Roboto" charset="0"/>
              </a:rPr>
              <a:t/>
            </a:r>
            <a:br>
              <a:rPr lang="it-IT" smtClean="0">
                <a:solidFill>
                  <a:srgbClr val="FFFFFF"/>
                </a:solidFill>
                <a:latin typeface="Roboto" charset="0"/>
                <a:cs typeface="Arial" charset="0"/>
                <a:sym typeface="Roboto" charset="0"/>
              </a:rPr>
            </a:br>
            <a:endParaRPr lang="it-IT" sz="3000" smtClean="0">
              <a:solidFill>
                <a:srgbClr val="FFFFFF"/>
              </a:solidFill>
              <a:latin typeface="Roboto Slab" charset="0"/>
              <a:cs typeface="Arial" charset="0"/>
              <a:sym typeface="Roboto Slab" charset="0"/>
            </a:endParaRPr>
          </a:p>
        </p:txBody>
      </p:sp>
      <p:pic>
        <p:nvPicPr>
          <p:cNvPr id="49154" name="Google Shape;176;p30"/>
          <p:cNvPicPr preferRelativeResize="0">
            <a:picLocks noChangeAspect="1" noChangeArrowheads="1"/>
          </p:cNvPicPr>
          <p:nvPr/>
        </p:nvPicPr>
        <p:blipFill>
          <a:blip r:embed="rId3"/>
          <a:srcRect/>
          <a:stretch>
            <a:fillRect/>
          </a:stretch>
        </p:blipFill>
        <p:spPr bwMode="auto">
          <a:xfrm>
            <a:off x="1946275" y="187325"/>
            <a:ext cx="6940550" cy="482758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Google Shape;181;p31"/>
          <p:cNvSpPr txBox="1">
            <a:spLocks noGrp="1"/>
          </p:cNvSpPr>
          <p:nvPr>
            <p:ph type="title"/>
          </p:nvPr>
        </p:nvSpPr>
        <p:spPr>
          <a:xfrm>
            <a:off x="7240588" y="390525"/>
            <a:ext cx="1562100" cy="4600575"/>
          </a:xfrm>
        </p:spPr>
        <p:txBody>
          <a:bodyPr/>
          <a:lstStyle/>
          <a:p>
            <a:pPr eaLnBrk="1" hangingPunct="1">
              <a:spcBef>
                <a:spcPct val="0"/>
              </a:spcBef>
              <a:spcAft>
                <a:spcPct val="0"/>
              </a:spcAft>
              <a:buClr>
                <a:srgbClr val="FFFFFF"/>
              </a:buClr>
              <a:buFont typeface="Roboto Slab" charset="0"/>
              <a:buNone/>
            </a:pPr>
            <a:r>
              <a:rPr lang="it-IT" smtClean="0">
                <a:solidFill>
                  <a:srgbClr val="FFFFFF"/>
                </a:solidFill>
                <a:latin typeface="Roboto" charset="0"/>
                <a:cs typeface="Arial" charset="0"/>
                <a:sym typeface="Roboto" charset="0"/>
              </a:rPr>
              <a:t>1956: piazza Roma con la fontana e la locanda. Da notare l’insegna del distributore di carburanti</a:t>
            </a:r>
          </a:p>
        </p:txBody>
      </p:sp>
      <p:pic>
        <p:nvPicPr>
          <p:cNvPr id="51202" name="Google Shape;182;p31"/>
          <p:cNvPicPr preferRelativeResize="0">
            <a:picLocks noChangeAspect="1" noChangeArrowheads="1"/>
          </p:cNvPicPr>
          <p:nvPr/>
        </p:nvPicPr>
        <p:blipFill>
          <a:blip r:embed="rId3"/>
          <a:srcRect l="783"/>
          <a:stretch>
            <a:fillRect/>
          </a:stretch>
        </p:blipFill>
        <p:spPr bwMode="auto">
          <a:xfrm>
            <a:off x="204788" y="238125"/>
            <a:ext cx="6596062" cy="46005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Google Shape;72;p14"/>
          <p:cNvSpPr txBox="1">
            <a:spLocks noChangeArrowheads="1"/>
          </p:cNvSpPr>
          <p:nvPr/>
        </p:nvSpPr>
        <p:spPr bwMode="auto">
          <a:xfrm>
            <a:off x="87313" y="398463"/>
            <a:ext cx="1754187" cy="1263650"/>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Prima sede municipale dopo l’Unità d’Italia ubicata nei pressi del Castello</a:t>
            </a:r>
          </a:p>
        </p:txBody>
      </p:sp>
      <p:pic>
        <p:nvPicPr>
          <p:cNvPr id="16386" name="Google Shape;73;p14"/>
          <p:cNvPicPr preferRelativeResize="0">
            <a:picLocks noChangeAspect="1" noChangeArrowheads="1"/>
          </p:cNvPicPr>
          <p:nvPr/>
        </p:nvPicPr>
        <p:blipFill>
          <a:blip r:embed="rId3"/>
          <a:srcRect/>
          <a:stretch>
            <a:fillRect/>
          </a:stretch>
        </p:blipFill>
        <p:spPr bwMode="auto">
          <a:xfrm>
            <a:off x="1841500" y="330200"/>
            <a:ext cx="7142163" cy="4548188"/>
          </a:xfrm>
          <a:prstGeom prst="rect">
            <a:avLst/>
          </a:prstGeom>
          <a:noFill/>
          <a:ln w="9525">
            <a:noFill/>
            <a:miter lim="800000"/>
            <a:headEnd/>
            <a:tailEnd/>
          </a:ln>
        </p:spPr>
      </p:pic>
      <p:sp>
        <p:nvSpPr>
          <p:cNvPr id="16387" name="Google Shape;74;p14"/>
          <p:cNvSpPr txBox="1">
            <a:spLocks noChangeArrowheads="1"/>
          </p:cNvSpPr>
          <p:nvPr/>
        </p:nvSpPr>
        <p:spPr bwMode="auto">
          <a:xfrm>
            <a:off x="793750" y="3330575"/>
            <a:ext cx="6597650" cy="401638"/>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endParaRPr lang="it-IT">
              <a:latin typeface="Roboto" charset="0"/>
              <a:sym typeface="Roboto"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Google Shape;187;p32"/>
          <p:cNvPicPr preferRelativeResize="0">
            <a:picLocks noChangeAspect="1" noChangeArrowheads="1"/>
          </p:cNvPicPr>
          <p:nvPr/>
        </p:nvPicPr>
        <p:blipFill>
          <a:blip r:embed="rId3"/>
          <a:srcRect/>
          <a:stretch>
            <a:fillRect/>
          </a:stretch>
        </p:blipFill>
        <p:spPr bwMode="auto">
          <a:xfrm>
            <a:off x="152400" y="317500"/>
            <a:ext cx="6423025" cy="4508500"/>
          </a:xfrm>
          <a:prstGeom prst="rect">
            <a:avLst/>
          </a:prstGeom>
          <a:noFill/>
          <a:ln w="9525">
            <a:noFill/>
            <a:miter lim="800000"/>
            <a:headEnd/>
            <a:tailEnd/>
          </a:ln>
        </p:spPr>
      </p:pic>
      <p:sp>
        <p:nvSpPr>
          <p:cNvPr id="53250" name="Google Shape;188;p32"/>
          <p:cNvSpPr txBox="1">
            <a:spLocks noChangeArrowheads="1"/>
          </p:cNvSpPr>
          <p:nvPr/>
        </p:nvSpPr>
        <p:spPr bwMode="auto">
          <a:xfrm>
            <a:off x="6646863" y="265113"/>
            <a:ext cx="2384425" cy="1046162"/>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Una curiosità: in centro sulla sede stradale erano presenti due distributori di carburante “dirimpettai”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Google Shape;193;p33"/>
          <p:cNvPicPr preferRelativeResize="0">
            <a:picLocks noChangeAspect="1" noChangeArrowheads="1"/>
          </p:cNvPicPr>
          <p:nvPr/>
        </p:nvPicPr>
        <p:blipFill>
          <a:blip r:embed="rId3"/>
          <a:srcRect b="1720"/>
          <a:stretch>
            <a:fillRect/>
          </a:stretch>
        </p:blipFill>
        <p:spPr bwMode="auto">
          <a:xfrm>
            <a:off x="1347788" y="163513"/>
            <a:ext cx="6448425" cy="4421187"/>
          </a:xfrm>
          <a:prstGeom prst="rect">
            <a:avLst/>
          </a:prstGeom>
          <a:noFill/>
          <a:ln w="9525">
            <a:noFill/>
            <a:miter lim="800000"/>
            <a:headEnd/>
            <a:tailEnd/>
          </a:ln>
        </p:spPr>
      </p:pic>
      <p:sp>
        <p:nvSpPr>
          <p:cNvPr id="55298" name="Google Shape;194;p33"/>
          <p:cNvSpPr txBox="1">
            <a:spLocks noChangeArrowheads="1"/>
          </p:cNvSpPr>
          <p:nvPr/>
        </p:nvSpPr>
        <p:spPr bwMode="auto">
          <a:xfrm>
            <a:off x="6246813" y="1398588"/>
            <a:ext cx="4262437" cy="400050"/>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endParaRPr lang="it-IT">
              <a:latin typeface="Roboto" charset="0"/>
              <a:sym typeface="Roboto" charset="0"/>
            </a:endParaRPr>
          </a:p>
        </p:txBody>
      </p:sp>
      <p:sp>
        <p:nvSpPr>
          <p:cNvPr id="55299" name="Google Shape;195;p33"/>
          <p:cNvSpPr txBox="1">
            <a:spLocks noChangeArrowheads="1"/>
          </p:cNvSpPr>
          <p:nvPr/>
        </p:nvSpPr>
        <p:spPr bwMode="auto">
          <a:xfrm>
            <a:off x="2273300" y="4654550"/>
            <a:ext cx="4095750" cy="396875"/>
          </a:xfrm>
          <a:prstGeom prst="rect">
            <a:avLst/>
          </a:prstGeom>
          <a:noFill/>
          <a:ln w="9525">
            <a:noFill/>
            <a:miter lim="800000"/>
            <a:headEnd/>
            <a:tailEnd/>
          </a:ln>
        </p:spPr>
        <p:txBody>
          <a:bodyPr lIns="91425" tIns="91425" rIns="91425" bIns="91425">
            <a:spAutoFit/>
          </a:bodyPr>
          <a:lstStyle/>
          <a:p>
            <a:pPr algn="ctr">
              <a:buClr>
                <a:srgbClr val="000000"/>
              </a:buClr>
              <a:buFont typeface="Arial" charset="0"/>
              <a:buNone/>
            </a:pPr>
            <a:r>
              <a:rPr lang="it-IT">
                <a:solidFill>
                  <a:srgbClr val="FFFFFF"/>
                </a:solidFill>
                <a:latin typeface="Roboto" charset="0"/>
                <a:sym typeface="Roboto" charset="0"/>
              </a:rPr>
              <a:t>Ingresso dello stabilimento Ferrari nel 1957</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Google Shape;200;p34"/>
          <p:cNvPicPr preferRelativeResize="0">
            <a:picLocks noChangeAspect="1" noChangeArrowheads="1"/>
          </p:cNvPicPr>
          <p:nvPr/>
        </p:nvPicPr>
        <p:blipFill>
          <a:blip r:embed="rId3"/>
          <a:srcRect/>
          <a:stretch>
            <a:fillRect/>
          </a:stretch>
        </p:blipFill>
        <p:spPr bwMode="auto">
          <a:xfrm>
            <a:off x="152400" y="460375"/>
            <a:ext cx="6467475" cy="4530725"/>
          </a:xfrm>
          <a:prstGeom prst="rect">
            <a:avLst/>
          </a:prstGeom>
          <a:noFill/>
          <a:ln w="9525">
            <a:noFill/>
            <a:miter lim="800000"/>
            <a:headEnd/>
            <a:tailEnd/>
          </a:ln>
        </p:spPr>
      </p:pic>
      <p:sp>
        <p:nvSpPr>
          <p:cNvPr id="57346" name="Google Shape;201;p34"/>
          <p:cNvSpPr txBox="1">
            <a:spLocks noChangeArrowheads="1"/>
          </p:cNvSpPr>
          <p:nvPr/>
        </p:nvSpPr>
        <p:spPr bwMode="auto">
          <a:xfrm>
            <a:off x="6824663" y="460375"/>
            <a:ext cx="1739900" cy="3201988"/>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Il nuovo Municipio in Piazza Libertà</a:t>
            </a:r>
          </a:p>
          <a:p>
            <a:pPr>
              <a:buClr>
                <a:srgbClr val="000000"/>
              </a:buClr>
              <a:buFont typeface="Arial" charset="0"/>
              <a:buNone/>
            </a:pPr>
            <a:r>
              <a:rPr lang="it-IT">
                <a:solidFill>
                  <a:srgbClr val="FFFFFF"/>
                </a:solidFill>
                <a:latin typeface="Roboto" charset="0"/>
                <a:sym typeface="Roboto" charset="0"/>
              </a:rPr>
              <a:t/>
            </a:r>
            <a:br>
              <a:rPr lang="it-IT">
                <a:solidFill>
                  <a:srgbClr val="FFFFFF"/>
                </a:solidFill>
                <a:latin typeface="Roboto" charset="0"/>
                <a:sym typeface="Roboto" charset="0"/>
              </a:rPr>
            </a:br>
            <a:r>
              <a:rPr lang="it-IT">
                <a:solidFill>
                  <a:srgbClr val="FFFFFF"/>
                </a:solidFill>
                <a:latin typeface="Roboto" charset="0"/>
                <a:sym typeface="Roboto" charset="0"/>
              </a:rPr>
              <a:t>L’inaugurazione ha avuto luogo il 28 ottobre 1938</a:t>
            </a:r>
          </a:p>
          <a:p>
            <a:pPr>
              <a:buClr>
                <a:srgbClr val="000000"/>
              </a:buClr>
              <a:buFont typeface="Arial" charset="0"/>
              <a:buNone/>
            </a:pPr>
            <a:endParaRPr lang="it-IT">
              <a:solidFill>
                <a:srgbClr val="FFFFFF"/>
              </a:solidFill>
              <a:latin typeface="Roboto" charset="0"/>
              <a:sym typeface="Roboto" charset="0"/>
            </a:endParaRPr>
          </a:p>
          <a:p>
            <a:pPr>
              <a:buClr>
                <a:srgbClr val="000000"/>
              </a:buClr>
              <a:buFont typeface="Arial" charset="0"/>
              <a:buNone/>
            </a:pPr>
            <a:r>
              <a:rPr lang="it-IT">
                <a:solidFill>
                  <a:srgbClr val="FFFFFF"/>
                </a:solidFill>
                <a:latin typeface="Roboto" charset="0"/>
                <a:sym typeface="Roboto" charset="0"/>
              </a:rPr>
              <a:t>Oggi il Municipio di Maranello rappresenta un esempio di architettura razionalista degli anni ’30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Google Shape;79;p15"/>
          <p:cNvPicPr preferRelativeResize="0">
            <a:picLocks noChangeAspect="1" noChangeArrowheads="1"/>
          </p:cNvPicPr>
          <p:nvPr/>
        </p:nvPicPr>
        <p:blipFill>
          <a:blip r:embed="rId3"/>
          <a:srcRect/>
          <a:stretch>
            <a:fillRect/>
          </a:stretch>
        </p:blipFill>
        <p:spPr bwMode="auto">
          <a:xfrm>
            <a:off x="330200" y="188913"/>
            <a:ext cx="3028950" cy="4765675"/>
          </a:xfrm>
          <a:prstGeom prst="rect">
            <a:avLst/>
          </a:prstGeom>
          <a:noFill/>
          <a:ln w="9525">
            <a:noFill/>
            <a:miter lim="800000"/>
            <a:headEnd/>
            <a:tailEnd/>
          </a:ln>
        </p:spPr>
      </p:pic>
      <p:sp>
        <p:nvSpPr>
          <p:cNvPr id="18434" name="Google Shape;80;p15"/>
          <p:cNvSpPr txBox="1">
            <a:spLocks noChangeArrowheads="1"/>
          </p:cNvSpPr>
          <p:nvPr/>
        </p:nvSpPr>
        <p:spPr bwMode="auto">
          <a:xfrm>
            <a:off x="3656013" y="188913"/>
            <a:ext cx="3700462" cy="400050"/>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Il Castello nell’antico borgo</a:t>
            </a:r>
          </a:p>
        </p:txBody>
      </p:sp>
      <p:pic>
        <p:nvPicPr>
          <p:cNvPr id="18435" name="Google Shape;81;p15"/>
          <p:cNvPicPr preferRelativeResize="0">
            <a:picLocks noChangeAspect="1" noChangeArrowheads="1"/>
          </p:cNvPicPr>
          <p:nvPr/>
        </p:nvPicPr>
        <p:blipFill>
          <a:blip r:embed="rId4"/>
          <a:srcRect/>
          <a:stretch>
            <a:fillRect/>
          </a:stretch>
        </p:blipFill>
        <p:spPr bwMode="auto">
          <a:xfrm>
            <a:off x="3716338" y="857250"/>
            <a:ext cx="5202237" cy="3429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Google Shape;86;p16"/>
          <p:cNvSpPr txBox="1">
            <a:spLocks noGrp="1"/>
          </p:cNvSpPr>
          <p:nvPr>
            <p:ph type="body" idx="1"/>
          </p:nvPr>
        </p:nvSpPr>
        <p:spPr>
          <a:xfrm>
            <a:off x="1489075" y="4443413"/>
            <a:ext cx="6089650" cy="531812"/>
          </a:xfrm>
        </p:spPr>
        <p:txBody>
          <a:bodyPr/>
          <a:lstStyle/>
          <a:p>
            <a:pPr marL="0" indent="0" eaLnBrk="1" hangingPunct="1">
              <a:spcBef>
                <a:spcPct val="0"/>
              </a:spcBef>
              <a:spcAft>
                <a:spcPct val="0"/>
              </a:spcAft>
              <a:buClr>
                <a:srgbClr val="FFFFFF"/>
              </a:buClr>
              <a:buFont typeface="Roboto Slab" charset="0"/>
              <a:buNone/>
            </a:pPr>
            <a:r>
              <a:rPr lang="it-IT" smtClean="0">
                <a:solidFill>
                  <a:srgbClr val="FFFFFF"/>
                </a:solidFill>
                <a:latin typeface="Roboto" charset="0"/>
                <a:cs typeface="Arial" charset="0"/>
                <a:sym typeface="Roboto" charset="0"/>
              </a:rPr>
              <a:t>Un’immagine della nuova strada Giardini non ancora asfaltata che conduce all’antico borgo ai piedi del Castello</a:t>
            </a:r>
          </a:p>
        </p:txBody>
      </p:sp>
      <p:pic>
        <p:nvPicPr>
          <p:cNvPr id="20482" name="Google Shape;87;p16"/>
          <p:cNvPicPr preferRelativeResize="0">
            <a:picLocks noChangeAspect="1" noChangeArrowheads="1"/>
          </p:cNvPicPr>
          <p:nvPr/>
        </p:nvPicPr>
        <p:blipFill>
          <a:blip r:embed="rId3"/>
          <a:srcRect/>
          <a:stretch>
            <a:fillRect/>
          </a:stretch>
        </p:blipFill>
        <p:spPr bwMode="auto">
          <a:xfrm>
            <a:off x="1565275" y="144463"/>
            <a:ext cx="6013450" cy="42322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Google Shape;92;p17"/>
          <p:cNvPicPr preferRelativeResize="0">
            <a:picLocks noChangeAspect="1" noChangeArrowheads="1"/>
          </p:cNvPicPr>
          <p:nvPr/>
        </p:nvPicPr>
        <p:blipFill>
          <a:blip r:embed="rId3"/>
          <a:srcRect/>
          <a:stretch>
            <a:fillRect/>
          </a:stretch>
        </p:blipFill>
        <p:spPr bwMode="auto">
          <a:xfrm>
            <a:off x="506413" y="296863"/>
            <a:ext cx="5699125" cy="4549775"/>
          </a:xfrm>
          <a:prstGeom prst="rect">
            <a:avLst/>
          </a:prstGeom>
          <a:noFill/>
          <a:ln w="9525">
            <a:noFill/>
            <a:miter lim="800000"/>
            <a:headEnd/>
            <a:tailEnd/>
          </a:ln>
        </p:spPr>
      </p:pic>
      <p:sp>
        <p:nvSpPr>
          <p:cNvPr id="22530" name="Google Shape;93;p17"/>
          <p:cNvSpPr txBox="1">
            <a:spLocks noChangeArrowheads="1"/>
          </p:cNvSpPr>
          <p:nvPr/>
        </p:nvSpPr>
        <p:spPr bwMode="auto">
          <a:xfrm>
            <a:off x="6313488" y="184150"/>
            <a:ext cx="2568575" cy="1476375"/>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Nel 1895 iniziano i lavori per la Nuova Chiesa in stile neo-romanico, che fu poi conclusa, aperta  e consacrata al culto il 16 aprile 1899</a:t>
            </a:r>
          </a:p>
        </p:txBody>
      </p:sp>
      <p:sp>
        <p:nvSpPr>
          <p:cNvPr id="22531" name="Google Shape;94;p17"/>
          <p:cNvSpPr txBox="1">
            <a:spLocks noChangeArrowheads="1"/>
          </p:cNvSpPr>
          <p:nvPr/>
        </p:nvSpPr>
        <p:spPr bwMode="auto">
          <a:xfrm>
            <a:off x="6313488" y="1946275"/>
            <a:ext cx="2398712" cy="400050"/>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endParaRPr lang="it-IT">
              <a:solidFill>
                <a:srgbClr val="FFF2CC"/>
              </a:solidFill>
              <a:latin typeface="Roboto" charset="0"/>
              <a:sym typeface="Roboto"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Google Shape;99;p18"/>
          <p:cNvSpPr txBox="1">
            <a:spLocks noGrp="1"/>
          </p:cNvSpPr>
          <p:nvPr>
            <p:ph type="body" idx="1"/>
          </p:nvPr>
        </p:nvSpPr>
        <p:spPr>
          <a:xfrm flipH="1">
            <a:off x="4881563" y="3408363"/>
            <a:ext cx="3590925" cy="996950"/>
          </a:xfrm>
        </p:spPr>
        <p:txBody>
          <a:bodyPr>
            <a:normAutofit fontScale="25000" lnSpcReduction="20000"/>
          </a:bodyPr>
          <a:lstStyle/>
          <a:p>
            <a:pPr marL="0" indent="0" eaLnBrk="1" fontAlgn="auto" hangingPunct="1">
              <a:buClr>
                <a:schemeClr val="dk1"/>
              </a:buClr>
              <a:defRPr/>
            </a:pPr>
            <a:endParaRPr sz="5600">
              <a:solidFill>
                <a:schemeClr val="dk1"/>
              </a:solidFill>
            </a:endParaRPr>
          </a:p>
          <a:p>
            <a:pPr marL="0" indent="0" eaLnBrk="1" fontAlgn="auto" hangingPunct="1">
              <a:buClr>
                <a:schemeClr val="dk1"/>
              </a:buClr>
              <a:defRPr/>
            </a:pPr>
            <a:r>
              <a:rPr lang="it" sz="5600">
                <a:solidFill>
                  <a:schemeClr val="dk1"/>
                </a:solidFill>
                <a:latin typeface="Roboto"/>
                <a:ea typeface="Roboto"/>
                <a:cs typeface="Roboto"/>
                <a:sym typeface="Roboto"/>
              </a:rPr>
              <a:t>1913: la nuova chiesa con il campanile ma senza l’orologio e le campane.</a:t>
            </a:r>
            <a:br>
              <a:rPr lang="it" sz="5600">
                <a:solidFill>
                  <a:schemeClr val="dk1"/>
                </a:solidFill>
                <a:latin typeface="Roboto"/>
                <a:ea typeface="Roboto"/>
                <a:cs typeface="Roboto"/>
                <a:sym typeface="Roboto"/>
              </a:rPr>
            </a:br>
            <a:r>
              <a:rPr lang="it" sz="5600">
                <a:solidFill>
                  <a:schemeClr val="dk1"/>
                </a:solidFill>
                <a:latin typeface="Roboto"/>
                <a:ea typeface="Roboto"/>
                <a:cs typeface="Roboto"/>
                <a:sym typeface="Roboto"/>
              </a:rPr>
              <a:t>Da notare il ponte in muratura sul Torrente Grizzaga e il lampione a petrolio</a:t>
            </a:r>
            <a:endParaRPr sz="5600">
              <a:solidFill>
                <a:schemeClr val="dk1"/>
              </a:solidFill>
              <a:latin typeface="Roboto"/>
              <a:ea typeface="Roboto"/>
              <a:cs typeface="Roboto"/>
              <a:sym typeface="Roboto"/>
            </a:endParaRPr>
          </a:p>
          <a:p>
            <a:pPr marL="0" indent="0" eaLnBrk="1" fontAlgn="auto" hangingPunct="1">
              <a:buClr>
                <a:schemeClr val="dk1"/>
              </a:buClr>
              <a:defRPr/>
            </a:pPr>
            <a:endParaRPr sz="5600">
              <a:solidFill>
                <a:schemeClr val="dk1"/>
              </a:solidFill>
              <a:latin typeface="Roboto"/>
              <a:ea typeface="Roboto"/>
              <a:cs typeface="Roboto"/>
              <a:sym typeface="Roboto"/>
            </a:endParaRPr>
          </a:p>
          <a:p>
            <a:pPr marL="0" indent="0" eaLnBrk="1" fontAlgn="auto" hangingPunct="1">
              <a:buClr>
                <a:schemeClr val="dk1"/>
              </a:buClr>
              <a:defRPr/>
            </a:pPr>
            <a:endParaRPr sz="1800">
              <a:solidFill>
                <a:schemeClr val="dk1"/>
              </a:solidFill>
            </a:endParaRPr>
          </a:p>
          <a:p>
            <a:pPr marL="0" indent="0" eaLnBrk="1" fontAlgn="auto" hangingPunct="1">
              <a:buClr>
                <a:schemeClr val="dk1"/>
              </a:buClr>
              <a:defRPr/>
            </a:pPr>
            <a:endParaRPr sz="1800">
              <a:solidFill>
                <a:schemeClr val="dk1"/>
              </a:solidFill>
            </a:endParaRPr>
          </a:p>
        </p:txBody>
      </p:sp>
      <p:pic>
        <p:nvPicPr>
          <p:cNvPr id="24578" name="Google Shape;100;p18"/>
          <p:cNvPicPr preferRelativeResize="0">
            <a:picLocks noChangeAspect="1" noChangeArrowheads="1"/>
          </p:cNvPicPr>
          <p:nvPr/>
        </p:nvPicPr>
        <p:blipFill>
          <a:blip r:embed="rId3"/>
          <a:srcRect l="1497"/>
          <a:stretch>
            <a:fillRect/>
          </a:stretch>
        </p:blipFill>
        <p:spPr bwMode="auto">
          <a:xfrm>
            <a:off x="220663" y="369888"/>
            <a:ext cx="4500562" cy="2614612"/>
          </a:xfrm>
          <a:prstGeom prst="rect">
            <a:avLst/>
          </a:prstGeom>
          <a:noFill/>
          <a:ln w="9525">
            <a:noFill/>
            <a:miter lim="800000"/>
            <a:headEnd/>
            <a:tailEnd/>
          </a:ln>
        </p:spPr>
      </p:pic>
      <p:pic>
        <p:nvPicPr>
          <p:cNvPr id="24579" name="Google Shape;101;p18"/>
          <p:cNvPicPr preferRelativeResize="0">
            <a:picLocks noChangeAspect="1" noChangeArrowheads="1"/>
          </p:cNvPicPr>
          <p:nvPr/>
        </p:nvPicPr>
        <p:blipFill>
          <a:blip r:embed="rId4"/>
          <a:srcRect b="2084"/>
          <a:stretch>
            <a:fillRect/>
          </a:stretch>
        </p:blipFill>
        <p:spPr bwMode="auto">
          <a:xfrm>
            <a:off x="4881563" y="369888"/>
            <a:ext cx="4065587" cy="2614612"/>
          </a:xfrm>
          <a:prstGeom prst="rect">
            <a:avLst/>
          </a:prstGeom>
          <a:noFill/>
          <a:ln w="9525">
            <a:noFill/>
            <a:miter lim="800000"/>
            <a:headEnd/>
            <a:tailEnd/>
          </a:ln>
        </p:spPr>
      </p:pic>
      <p:sp>
        <p:nvSpPr>
          <p:cNvPr id="24580" name="Google Shape;102;p18"/>
          <p:cNvSpPr txBox="1">
            <a:spLocks noChangeArrowheads="1"/>
          </p:cNvSpPr>
          <p:nvPr/>
        </p:nvSpPr>
        <p:spPr bwMode="auto">
          <a:xfrm>
            <a:off x="122238" y="3408363"/>
            <a:ext cx="3824287" cy="830262"/>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1899: la nuova chiesa</a:t>
            </a:r>
            <a:br>
              <a:rPr lang="it-IT">
                <a:solidFill>
                  <a:srgbClr val="FFFFFF"/>
                </a:solidFill>
                <a:latin typeface="Roboto" charset="0"/>
                <a:sym typeface="Roboto" charset="0"/>
              </a:rPr>
            </a:br>
            <a:r>
              <a:rPr lang="it-IT">
                <a:solidFill>
                  <a:srgbClr val="FFFFFF"/>
                </a:solidFill>
                <a:latin typeface="Roboto" charset="0"/>
                <a:sym typeface="Roboto" charset="0"/>
              </a:rPr>
              <a:t>Si nota la mancanza della torre campanaria, i cui lavori inizieranno il 17 ottobre 1909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Google Shape;107;p19"/>
          <p:cNvSpPr txBox="1">
            <a:spLocks noGrp="1"/>
          </p:cNvSpPr>
          <p:nvPr>
            <p:ph type="body" idx="1"/>
          </p:nvPr>
        </p:nvSpPr>
        <p:spPr>
          <a:xfrm>
            <a:off x="1001713" y="4332288"/>
            <a:ext cx="7242175" cy="660400"/>
          </a:xfrm>
        </p:spPr>
        <p:txBody>
          <a:bodyPr/>
          <a:lstStyle/>
          <a:p>
            <a:pPr marL="0" indent="0" algn="just" eaLnBrk="1" hangingPunct="1">
              <a:lnSpc>
                <a:spcPct val="80000"/>
              </a:lnSpc>
              <a:spcBef>
                <a:spcPct val="0"/>
              </a:spcBef>
              <a:spcAft>
                <a:spcPct val="0"/>
              </a:spcAft>
              <a:buClr>
                <a:srgbClr val="FFFFFF"/>
              </a:buClr>
              <a:buSzPts val="800"/>
              <a:buFont typeface="Roboto Slab" charset="0"/>
              <a:buNone/>
            </a:pPr>
            <a:r>
              <a:rPr lang="it-IT" smtClean="0">
                <a:solidFill>
                  <a:srgbClr val="FFFFFF"/>
                </a:solidFill>
                <a:latin typeface="Roboto" charset="0"/>
                <a:cs typeface="Arial" charset="0"/>
                <a:sym typeface="Roboto" charset="0"/>
              </a:rPr>
              <a:t>Stazione ferroviaria di Maranello. Fu inaugurata il 25 giugno 1893, con il biglietto al costo di due centesimi. Su Maranello faceva riferimento il Frignano, indispensabile tappa verso la troppo lontana Modena</a:t>
            </a:r>
          </a:p>
        </p:txBody>
      </p:sp>
      <p:pic>
        <p:nvPicPr>
          <p:cNvPr id="26626" name="Google Shape;108;p19"/>
          <p:cNvPicPr preferRelativeResize="0">
            <a:picLocks noChangeAspect="1" noChangeArrowheads="1"/>
          </p:cNvPicPr>
          <p:nvPr/>
        </p:nvPicPr>
        <p:blipFill>
          <a:blip r:embed="rId3"/>
          <a:srcRect/>
          <a:stretch>
            <a:fillRect/>
          </a:stretch>
        </p:blipFill>
        <p:spPr bwMode="auto">
          <a:xfrm>
            <a:off x="1071563" y="152400"/>
            <a:ext cx="7000875" cy="40703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Google Shape;113;p20"/>
          <p:cNvSpPr txBox="1">
            <a:spLocks noGrp="1"/>
          </p:cNvSpPr>
          <p:nvPr>
            <p:ph type="body" idx="1"/>
          </p:nvPr>
        </p:nvSpPr>
        <p:spPr>
          <a:xfrm>
            <a:off x="104775" y="4405313"/>
            <a:ext cx="6491288" cy="612775"/>
          </a:xfrm>
        </p:spPr>
        <p:txBody>
          <a:bodyPr/>
          <a:lstStyle/>
          <a:p>
            <a:pPr marL="0" indent="0" eaLnBrk="1" fontAlgn="auto" hangingPunct="1">
              <a:lnSpc>
                <a:spcPct val="80000"/>
              </a:lnSpc>
              <a:buClr>
                <a:schemeClr val="dk1"/>
              </a:buClr>
              <a:buSzPts val="935"/>
              <a:defRPr/>
            </a:pPr>
            <a:r>
              <a:rPr lang="it" sz="1430">
                <a:solidFill>
                  <a:schemeClr val="dk1"/>
                </a:solidFill>
                <a:latin typeface="Roboto"/>
                <a:ea typeface="Roboto"/>
                <a:cs typeface="Roboto"/>
                <a:sym typeface="Roboto"/>
              </a:rPr>
              <a:t>Stazione ferroviaria di Maranello anno 1931</a:t>
            </a:r>
            <a:endParaRPr sz="1430">
              <a:solidFill>
                <a:schemeClr val="dk1"/>
              </a:solidFill>
              <a:latin typeface="Roboto"/>
              <a:ea typeface="Roboto"/>
              <a:cs typeface="Roboto"/>
              <a:sym typeface="Roboto"/>
            </a:endParaRPr>
          </a:p>
        </p:txBody>
      </p:sp>
      <p:pic>
        <p:nvPicPr>
          <p:cNvPr id="28674" name="Google Shape;114;p20"/>
          <p:cNvPicPr preferRelativeResize="0">
            <a:picLocks noChangeAspect="1" noChangeArrowheads="1"/>
          </p:cNvPicPr>
          <p:nvPr/>
        </p:nvPicPr>
        <p:blipFill>
          <a:blip r:embed="rId3"/>
          <a:srcRect/>
          <a:stretch>
            <a:fillRect/>
          </a:stretch>
        </p:blipFill>
        <p:spPr bwMode="auto">
          <a:xfrm>
            <a:off x="152400" y="152400"/>
            <a:ext cx="6557963" cy="4186238"/>
          </a:xfrm>
          <a:prstGeom prst="rect">
            <a:avLst/>
          </a:prstGeom>
          <a:noFill/>
          <a:ln w="9525">
            <a:noFill/>
            <a:miter lim="800000"/>
            <a:headEnd/>
            <a:tailEnd/>
          </a:ln>
        </p:spPr>
      </p:pic>
      <p:sp>
        <p:nvSpPr>
          <p:cNvPr id="28675" name="Google Shape;115;p20"/>
          <p:cNvSpPr txBox="1">
            <a:spLocks noChangeArrowheads="1"/>
          </p:cNvSpPr>
          <p:nvPr/>
        </p:nvSpPr>
        <p:spPr bwMode="auto">
          <a:xfrm>
            <a:off x="7523163" y="4722813"/>
            <a:ext cx="4325937" cy="400050"/>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endParaRPr lang="it-IT">
              <a:latin typeface="Roboto" charset="0"/>
              <a:sym typeface="Roboto" charset="0"/>
            </a:endParaRPr>
          </a:p>
        </p:txBody>
      </p:sp>
      <p:sp>
        <p:nvSpPr>
          <p:cNvPr id="28676" name="Google Shape;116;p20"/>
          <p:cNvSpPr txBox="1">
            <a:spLocks noChangeArrowheads="1"/>
          </p:cNvSpPr>
          <p:nvPr/>
        </p:nvSpPr>
        <p:spPr bwMode="auto">
          <a:xfrm>
            <a:off x="6853238" y="84138"/>
            <a:ext cx="2085975" cy="3201987"/>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it-IT">
                <a:solidFill>
                  <a:srgbClr val="FFFFFF"/>
                </a:solidFill>
                <a:latin typeface="Roboto" charset="0"/>
                <a:sym typeface="Roboto" charset="0"/>
              </a:rPr>
              <a:t>Da Modena la tratta toccava i centri di Vaciglio, Montale, Colombaro, Pozza e Maranello. </a:t>
            </a:r>
            <a:br>
              <a:rPr lang="it-IT">
                <a:solidFill>
                  <a:srgbClr val="FFFFFF"/>
                </a:solidFill>
                <a:latin typeface="Roboto" charset="0"/>
                <a:sym typeface="Roboto" charset="0"/>
              </a:rPr>
            </a:br>
            <a:r>
              <a:rPr lang="it-IT">
                <a:solidFill>
                  <a:srgbClr val="FFFFFF"/>
                </a:solidFill>
                <a:latin typeface="Roboto" charset="0"/>
                <a:sym typeface="Roboto" charset="0"/>
              </a:rPr>
              <a:t>I collegamenti erano garantiti da quattro treni giornalieri che transitavano sulle rotaie alla velocità massima di 18 km/h.</a:t>
            </a:r>
          </a:p>
          <a:p>
            <a:pPr>
              <a:buClr>
                <a:srgbClr val="000000"/>
              </a:buClr>
              <a:buFont typeface="Arial" charset="0"/>
              <a:buNone/>
            </a:pPr>
            <a:r>
              <a:rPr lang="it-IT">
                <a:solidFill>
                  <a:srgbClr val="FFFFFF"/>
                </a:solidFill>
                <a:latin typeface="Roboto" charset="0"/>
                <a:sym typeface="Roboto" charset="0"/>
              </a:rPr>
              <a:t>Tempo di percorrenza Maranello-Modena: 1 ora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Google Shape;121;p21"/>
          <p:cNvSpPr txBox="1">
            <a:spLocks noGrp="1"/>
          </p:cNvSpPr>
          <p:nvPr>
            <p:ph type="body" idx="1"/>
          </p:nvPr>
        </p:nvSpPr>
        <p:spPr>
          <a:xfrm>
            <a:off x="152400" y="4564063"/>
            <a:ext cx="5999163" cy="598487"/>
          </a:xfrm>
        </p:spPr>
        <p:txBody>
          <a:bodyPr/>
          <a:lstStyle/>
          <a:p>
            <a:pPr marL="0" indent="0" eaLnBrk="1" hangingPunct="1">
              <a:spcBef>
                <a:spcPct val="0"/>
              </a:spcBef>
              <a:spcAft>
                <a:spcPct val="0"/>
              </a:spcAft>
              <a:buClr>
                <a:srgbClr val="FFFFFF"/>
              </a:buClr>
              <a:buFont typeface="Roboto Slab" charset="0"/>
              <a:buNone/>
            </a:pPr>
            <a:r>
              <a:rPr lang="it-IT" smtClean="0">
                <a:solidFill>
                  <a:srgbClr val="FFFFFF"/>
                </a:solidFill>
                <a:latin typeface="Roboto" charset="0"/>
                <a:cs typeface="Arial" charset="0"/>
                <a:sym typeface="Roboto" charset="0"/>
              </a:rPr>
              <a:t>Stazione ferroviaria di Pozza, frazione di Maranello</a:t>
            </a:r>
          </a:p>
        </p:txBody>
      </p:sp>
      <p:pic>
        <p:nvPicPr>
          <p:cNvPr id="30722" name="Google Shape;122;p21"/>
          <p:cNvPicPr preferRelativeResize="0">
            <a:picLocks noChangeAspect="1" noChangeArrowheads="1"/>
          </p:cNvPicPr>
          <p:nvPr/>
        </p:nvPicPr>
        <p:blipFill>
          <a:blip r:embed="rId3"/>
          <a:srcRect/>
          <a:stretch>
            <a:fillRect/>
          </a:stretch>
        </p:blipFill>
        <p:spPr bwMode="auto">
          <a:xfrm>
            <a:off x="152400" y="152400"/>
            <a:ext cx="7077075" cy="441166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446</Words>
  <PresentationFormat>Presentazione su schermo (16:9)</PresentationFormat>
  <Paragraphs>37</Paragraphs>
  <Slides>22</Slides>
  <Notes>22</Notes>
  <HiddenSlides>0</HiddenSlides>
  <MMClips>0</MMClips>
  <ScaleCrop>false</ScaleCrop>
  <HeadingPairs>
    <vt:vector size="6" baseType="variant">
      <vt:variant>
        <vt:lpstr>Caratteri utilizzati</vt:lpstr>
      </vt:variant>
      <vt:variant>
        <vt:i4>3</vt:i4>
      </vt:variant>
      <vt:variant>
        <vt:lpstr>Modello struttura</vt:lpstr>
      </vt:variant>
      <vt:variant>
        <vt:i4>4</vt:i4>
      </vt:variant>
      <vt:variant>
        <vt:lpstr>Titoli diapositive</vt:lpstr>
      </vt:variant>
      <vt:variant>
        <vt:i4>22</vt:i4>
      </vt:variant>
    </vt:vector>
  </HeadingPairs>
  <TitlesOfParts>
    <vt:vector size="29" baseType="lpstr">
      <vt:lpstr>Arial</vt:lpstr>
      <vt:lpstr>Roboto</vt:lpstr>
      <vt:lpstr>Roboto Slab</vt:lpstr>
      <vt:lpstr>Marina</vt:lpstr>
      <vt:lpstr>Marina</vt:lpstr>
      <vt:lpstr>Marina</vt:lpstr>
      <vt:lpstr>Marina</vt:lpstr>
      <vt:lpstr>Comune di Maranello</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1954: Via Nazionale Giardini direzione Modena  </vt:lpstr>
      <vt:lpstr>1956: piazza Roma con la fontana e la locanda. Da notare l’insegna del distributore di carburanti</vt:lpstr>
      <vt:lpstr>Diapositiva 20</vt:lpstr>
      <vt:lpstr>Diapositiva 21</vt:lpstr>
      <vt:lpstr>Diapositiva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Comune di Maranello</dc:title>
  <cp:lastModifiedBy>biblio</cp:lastModifiedBy>
  <cp:revision>1</cp:revision>
  <dcterms:modified xsi:type="dcterms:W3CDTF">2022-04-04T17:00:41Z</dcterms:modified>
</cp:coreProperties>
</file>