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7559675" cy="106918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BA2ABA-22C4-41D7-8C5D-C2709CE489BF}" v="6" dt="2022-05-05T07:56:49.7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33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microsoft.com/office/2016/11/relationships/changesInfo" Target="changesInfos/changesInfo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ristoni Manuela" userId="a3c0b32c-a4ab-4f8c-b5e2-389cc78c67fd" providerId="ADAL" clId="{80BA2ABA-22C4-41D7-8C5D-C2709CE489BF}"/>
    <pc:docChg chg="custSel modSld modMainMaster">
      <pc:chgData name="Cristoni Manuela" userId="a3c0b32c-a4ab-4f8c-b5e2-389cc78c67fd" providerId="ADAL" clId="{80BA2ABA-22C4-41D7-8C5D-C2709CE489BF}" dt="2022-05-05T08:01:51.681" v="182" actId="6549"/>
      <pc:docMkLst>
        <pc:docMk/>
      </pc:docMkLst>
      <pc:sldChg chg="modSp mod">
        <pc:chgData name="Cristoni Manuela" userId="a3c0b32c-a4ab-4f8c-b5e2-389cc78c67fd" providerId="ADAL" clId="{80BA2ABA-22C4-41D7-8C5D-C2709CE489BF}" dt="2022-05-05T08:01:51.681" v="182" actId="6549"/>
        <pc:sldMkLst>
          <pc:docMk/>
          <pc:sldMk cId="0" sldId="256"/>
        </pc:sldMkLst>
        <pc:spChg chg="mod">
          <ac:chgData name="Cristoni Manuela" userId="a3c0b32c-a4ab-4f8c-b5e2-389cc78c67fd" providerId="ADAL" clId="{80BA2ABA-22C4-41D7-8C5D-C2709CE489BF}" dt="2022-05-05T07:55:48.884" v="153" actId="27636"/>
          <ac:spMkLst>
            <pc:docMk/>
            <pc:sldMk cId="0" sldId="256"/>
            <ac:spMk id="89" creationId="{00000000-0000-0000-0000-000000000000}"/>
          </ac:spMkLst>
        </pc:spChg>
        <pc:spChg chg="mod">
          <ac:chgData name="Cristoni Manuela" userId="a3c0b32c-a4ab-4f8c-b5e2-389cc78c67fd" providerId="ADAL" clId="{80BA2ABA-22C4-41D7-8C5D-C2709CE489BF}" dt="2022-05-05T08:01:51.681" v="182" actId="6549"/>
          <ac:spMkLst>
            <pc:docMk/>
            <pc:sldMk cId="0" sldId="256"/>
            <ac:spMk id="93" creationId="{00000000-0000-0000-0000-000000000000}"/>
          </ac:spMkLst>
        </pc:spChg>
      </pc:sldChg>
      <pc:sldChg chg="modSp mod setBg">
        <pc:chgData name="Cristoni Manuela" userId="a3c0b32c-a4ab-4f8c-b5e2-389cc78c67fd" providerId="ADAL" clId="{80BA2ABA-22C4-41D7-8C5D-C2709CE489BF}" dt="2022-05-05T08:00:21.277" v="172" actId="114"/>
        <pc:sldMkLst>
          <pc:docMk/>
          <pc:sldMk cId="0" sldId="257"/>
        </pc:sldMkLst>
        <pc:spChg chg="mod">
          <ac:chgData name="Cristoni Manuela" userId="a3c0b32c-a4ab-4f8c-b5e2-389cc78c67fd" providerId="ADAL" clId="{80BA2ABA-22C4-41D7-8C5D-C2709CE489BF}" dt="2022-05-05T08:00:21.277" v="172" actId="114"/>
          <ac:spMkLst>
            <pc:docMk/>
            <pc:sldMk cId="0" sldId="257"/>
            <ac:spMk id="97" creationId="{00000000-0000-0000-0000-000000000000}"/>
          </ac:spMkLst>
        </pc:spChg>
        <pc:picChg chg="mod">
          <ac:chgData name="Cristoni Manuela" userId="a3c0b32c-a4ab-4f8c-b5e2-389cc78c67fd" providerId="ADAL" clId="{80BA2ABA-22C4-41D7-8C5D-C2709CE489BF}" dt="2022-05-05T08:00:00.239" v="168" actId="14100"/>
          <ac:picMkLst>
            <pc:docMk/>
            <pc:sldMk cId="0" sldId="257"/>
            <ac:picMk id="98" creationId="{00000000-0000-0000-0000-000000000000}"/>
          </ac:picMkLst>
        </pc:picChg>
      </pc:sldChg>
      <pc:sldMasterChg chg="setBg modSldLayout">
        <pc:chgData name="Cristoni Manuela" userId="a3c0b32c-a4ab-4f8c-b5e2-389cc78c67fd" providerId="ADAL" clId="{80BA2ABA-22C4-41D7-8C5D-C2709CE489BF}" dt="2022-05-05T07:55:52.950" v="154"/>
        <pc:sldMasterMkLst>
          <pc:docMk/>
          <pc:sldMasterMk cId="0" sldId="2147483648"/>
        </pc:sldMasterMkLst>
        <pc:sldLayoutChg chg="setBg">
          <pc:chgData name="Cristoni Manuela" userId="a3c0b32c-a4ab-4f8c-b5e2-389cc78c67fd" providerId="ADAL" clId="{80BA2ABA-22C4-41D7-8C5D-C2709CE489BF}" dt="2022-05-05T07:55:52.950" v="154"/>
          <pc:sldLayoutMkLst>
            <pc:docMk/>
            <pc:sldMasterMk cId="0" sldId="2147483648"/>
            <pc:sldLayoutMk cId="0" sldId="2147483649"/>
          </pc:sldLayoutMkLst>
        </pc:sldLayoutChg>
        <pc:sldLayoutChg chg="setBg">
          <pc:chgData name="Cristoni Manuela" userId="a3c0b32c-a4ab-4f8c-b5e2-389cc78c67fd" providerId="ADAL" clId="{80BA2ABA-22C4-41D7-8C5D-C2709CE489BF}" dt="2022-05-05T07:55:52.950" v="154"/>
          <pc:sldLayoutMkLst>
            <pc:docMk/>
            <pc:sldMasterMk cId="0" sldId="2147483648"/>
            <pc:sldLayoutMk cId="0" sldId="2147483650"/>
          </pc:sldLayoutMkLst>
        </pc:sldLayoutChg>
        <pc:sldLayoutChg chg="setBg">
          <pc:chgData name="Cristoni Manuela" userId="a3c0b32c-a4ab-4f8c-b5e2-389cc78c67fd" providerId="ADAL" clId="{80BA2ABA-22C4-41D7-8C5D-C2709CE489BF}" dt="2022-05-05T07:55:52.950" v="154"/>
          <pc:sldLayoutMkLst>
            <pc:docMk/>
            <pc:sldMasterMk cId="0" sldId="2147483648"/>
            <pc:sldLayoutMk cId="0" sldId="2147483651"/>
          </pc:sldLayoutMkLst>
        </pc:sldLayoutChg>
        <pc:sldLayoutChg chg="setBg">
          <pc:chgData name="Cristoni Manuela" userId="a3c0b32c-a4ab-4f8c-b5e2-389cc78c67fd" providerId="ADAL" clId="{80BA2ABA-22C4-41D7-8C5D-C2709CE489BF}" dt="2022-05-05T07:55:52.950" v="154"/>
          <pc:sldLayoutMkLst>
            <pc:docMk/>
            <pc:sldMasterMk cId="0" sldId="2147483648"/>
            <pc:sldLayoutMk cId="0" sldId="2147483652"/>
          </pc:sldLayoutMkLst>
        </pc:sldLayoutChg>
        <pc:sldLayoutChg chg="setBg">
          <pc:chgData name="Cristoni Manuela" userId="a3c0b32c-a4ab-4f8c-b5e2-389cc78c67fd" providerId="ADAL" clId="{80BA2ABA-22C4-41D7-8C5D-C2709CE489BF}" dt="2022-05-05T07:55:52.950" v="154"/>
          <pc:sldLayoutMkLst>
            <pc:docMk/>
            <pc:sldMasterMk cId="0" sldId="2147483648"/>
            <pc:sldLayoutMk cId="0" sldId="2147483653"/>
          </pc:sldLayoutMkLst>
        </pc:sldLayoutChg>
        <pc:sldLayoutChg chg="setBg">
          <pc:chgData name="Cristoni Manuela" userId="a3c0b32c-a4ab-4f8c-b5e2-389cc78c67fd" providerId="ADAL" clId="{80BA2ABA-22C4-41D7-8C5D-C2709CE489BF}" dt="2022-05-05T07:55:52.950" v="154"/>
          <pc:sldLayoutMkLst>
            <pc:docMk/>
            <pc:sldMasterMk cId="0" sldId="2147483648"/>
            <pc:sldLayoutMk cId="0" sldId="2147483654"/>
          </pc:sldLayoutMkLst>
        </pc:sldLayoutChg>
        <pc:sldLayoutChg chg="setBg">
          <pc:chgData name="Cristoni Manuela" userId="a3c0b32c-a4ab-4f8c-b5e2-389cc78c67fd" providerId="ADAL" clId="{80BA2ABA-22C4-41D7-8C5D-C2709CE489BF}" dt="2022-05-05T07:55:52.950" v="154"/>
          <pc:sldLayoutMkLst>
            <pc:docMk/>
            <pc:sldMasterMk cId="0" sldId="2147483648"/>
            <pc:sldLayoutMk cId="0" sldId="2147483655"/>
          </pc:sldLayoutMkLst>
        </pc:sldLayoutChg>
        <pc:sldLayoutChg chg="setBg">
          <pc:chgData name="Cristoni Manuela" userId="a3c0b32c-a4ab-4f8c-b5e2-389cc78c67fd" providerId="ADAL" clId="{80BA2ABA-22C4-41D7-8C5D-C2709CE489BF}" dt="2022-05-05T07:55:52.950" v="154"/>
          <pc:sldLayoutMkLst>
            <pc:docMk/>
            <pc:sldMasterMk cId="0" sldId="2147483648"/>
            <pc:sldLayoutMk cId="0" sldId="2147483656"/>
          </pc:sldLayoutMkLst>
        </pc:sldLayoutChg>
        <pc:sldLayoutChg chg="setBg">
          <pc:chgData name="Cristoni Manuela" userId="a3c0b32c-a4ab-4f8c-b5e2-389cc78c67fd" providerId="ADAL" clId="{80BA2ABA-22C4-41D7-8C5D-C2709CE489BF}" dt="2022-05-05T07:55:52.950" v="154"/>
          <pc:sldLayoutMkLst>
            <pc:docMk/>
            <pc:sldMasterMk cId="0" sldId="2147483648"/>
            <pc:sldLayoutMk cId="0" sldId="2147483657"/>
          </pc:sldLayoutMkLst>
        </pc:sldLayoutChg>
        <pc:sldLayoutChg chg="setBg">
          <pc:chgData name="Cristoni Manuela" userId="a3c0b32c-a4ab-4f8c-b5e2-389cc78c67fd" providerId="ADAL" clId="{80BA2ABA-22C4-41D7-8C5D-C2709CE489BF}" dt="2022-05-05T07:55:52.950" v="154"/>
          <pc:sldLayoutMkLst>
            <pc:docMk/>
            <pc:sldMasterMk cId="0" sldId="2147483648"/>
            <pc:sldLayoutMk cId="0" sldId="2147483658"/>
          </pc:sldLayoutMkLst>
        </pc:sldLayoutChg>
        <pc:sldLayoutChg chg="setBg">
          <pc:chgData name="Cristoni Manuela" userId="a3c0b32c-a4ab-4f8c-b5e2-389cc78c67fd" providerId="ADAL" clId="{80BA2ABA-22C4-41D7-8C5D-C2709CE489BF}" dt="2022-05-05T07:55:52.950" v="154"/>
          <pc:sldLayoutMkLst>
            <pc:docMk/>
            <pc:sldMasterMk cId="0" sldId="2147483648"/>
            <pc:sldLayoutMk cId="0" sldId="2147483659"/>
          </pc:sldLayoutMkLst>
        </pc:sldLayoutChg>
        <pc:sldLayoutChg chg="setBg">
          <pc:chgData name="Cristoni Manuela" userId="a3c0b32c-a4ab-4f8c-b5e2-389cc78c67fd" providerId="ADAL" clId="{80BA2ABA-22C4-41D7-8C5D-C2709CE489BF}" dt="2022-05-05T07:55:52.950" v="154"/>
          <pc:sldLayoutMkLst>
            <pc:docMk/>
            <pc:sldMasterMk cId="0" sldId="2147483648"/>
            <pc:sldLayoutMk cId="0" sldId="2147483660"/>
          </pc:sldLayoutMkLst>
        </pc:sldLayoutChg>
      </pc:sldMasterChg>
      <pc:sldMasterChg chg="setBg modSldLayout">
        <pc:chgData name="Cristoni Manuela" userId="a3c0b32c-a4ab-4f8c-b5e2-389cc78c67fd" providerId="ADAL" clId="{80BA2ABA-22C4-41D7-8C5D-C2709CE489BF}" dt="2022-05-05T07:55:52.950" v="154"/>
        <pc:sldMasterMkLst>
          <pc:docMk/>
          <pc:sldMasterMk cId="0" sldId="2147483661"/>
        </pc:sldMasterMkLst>
        <pc:sldLayoutChg chg="setBg">
          <pc:chgData name="Cristoni Manuela" userId="a3c0b32c-a4ab-4f8c-b5e2-389cc78c67fd" providerId="ADAL" clId="{80BA2ABA-22C4-41D7-8C5D-C2709CE489BF}" dt="2022-05-05T07:55:52.950" v="154"/>
          <pc:sldLayoutMkLst>
            <pc:docMk/>
            <pc:sldMasterMk cId="0" sldId="2147483661"/>
            <pc:sldLayoutMk cId="0" sldId="2147483662"/>
          </pc:sldLayoutMkLst>
        </pc:sldLayoutChg>
        <pc:sldLayoutChg chg="setBg">
          <pc:chgData name="Cristoni Manuela" userId="a3c0b32c-a4ab-4f8c-b5e2-389cc78c67fd" providerId="ADAL" clId="{80BA2ABA-22C4-41D7-8C5D-C2709CE489BF}" dt="2022-05-05T07:55:52.950" v="154"/>
          <pc:sldLayoutMkLst>
            <pc:docMk/>
            <pc:sldMasterMk cId="0" sldId="2147483661"/>
            <pc:sldLayoutMk cId="0" sldId="2147483663"/>
          </pc:sldLayoutMkLst>
        </pc:sldLayoutChg>
        <pc:sldLayoutChg chg="setBg">
          <pc:chgData name="Cristoni Manuela" userId="a3c0b32c-a4ab-4f8c-b5e2-389cc78c67fd" providerId="ADAL" clId="{80BA2ABA-22C4-41D7-8C5D-C2709CE489BF}" dt="2022-05-05T07:55:52.950" v="154"/>
          <pc:sldLayoutMkLst>
            <pc:docMk/>
            <pc:sldMasterMk cId="0" sldId="2147483661"/>
            <pc:sldLayoutMk cId="0" sldId="2147483664"/>
          </pc:sldLayoutMkLst>
        </pc:sldLayoutChg>
        <pc:sldLayoutChg chg="setBg">
          <pc:chgData name="Cristoni Manuela" userId="a3c0b32c-a4ab-4f8c-b5e2-389cc78c67fd" providerId="ADAL" clId="{80BA2ABA-22C4-41D7-8C5D-C2709CE489BF}" dt="2022-05-05T07:55:52.950" v="154"/>
          <pc:sldLayoutMkLst>
            <pc:docMk/>
            <pc:sldMasterMk cId="0" sldId="2147483661"/>
            <pc:sldLayoutMk cId="0" sldId="2147483665"/>
          </pc:sldLayoutMkLst>
        </pc:sldLayoutChg>
        <pc:sldLayoutChg chg="setBg">
          <pc:chgData name="Cristoni Manuela" userId="a3c0b32c-a4ab-4f8c-b5e2-389cc78c67fd" providerId="ADAL" clId="{80BA2ABA-22C4-41D7-8C5D-C2709CE489BF}" dt="2022-05-05T07:55:52.950" v="154"/>
          <pc:sldLayoutMkLst>
            <pc:docMk/>
            <pc:sldMasterMk cId="0" sldId="2147483661"/>
            <pc:sldLayoutMk cId="0" sldId="2147483666"/>
          </pc:sldLayoutMkLst>
        </pc:sldLayoutChg>
        <pc:sldLayoutChg chg="setBg">
          <pc:chgData name="Cristoni Manuela" userId="a3c0b32c-a4ab-4f8c-b5e2-389cc78c67fd" providerId="ADAL" clId="{80BA2ABA-22C4-41D7-8C5D-C2709CE489BF}" dt="2022-05-05T07:55:52.950" v="154"/>
          <pc:sldLayoutMkLst>
            <pc:docMk/>
            <pc:sldMasterMk cId="0" sldId="2147483661"/>
            <pc:sldLayoutMk cId="0" sldId="2147483667"/>
          </pc:sldLayoutMkLst>
        </pc:sldLayoutChg>
        <pc:sldLayoutChg chg="setBg">
          <pc:chgData name="Cristoni Manuela" userId="a3c0b32c-a4ab-4f8c-b5e2-389cc78c67fd" providerId="ADAL" clId="{80BA2ABA-22C4-41D7-8C5D-C2709CE489BF}" dt="2022-05-05T07:55:52.950" v="154"/>
          <pc:sldLayoutMkLst>
            <pc:docMk/>
            <pc:sldMasterMk cId="0" sldId="2147483661"/>
            <pc:sldLayoutMk cId="0" sldId="2147483668"/>
          </pc:sldLayoutMkLst>
        </pc:sldLayoutChg>
        <pc:sldLayoutChg chg="setBg">
          <pc:chgData name="Cristoni Manuela" userId="a3c0b32c-a4ab-4f8c-b5e2-389cc78c67fd" providerId="ADAL" clId="{80BA2ABA-22C4-41D7-8C5D-C2709CE489BF}" dt="2022-05-05T07:55:52.950" v="154"/>
          <pc:sldLayoutMkLst>
            <pc:docMk/>
            <pc:sldMasterMk cId="0" sldId="2147483661"/>
            <pc:sldLayoutMk cId="0" sldId="2147483669"/>
          </pc:sldLayoutMkLst>
        </pc:sldLayoutChg>
        <pc:sldLayoutChg chg="setBg">
          <pc:chgData name="Cristoni Manuela" userId="a3c0b32c-a4ab-4f8c-b5e2-389cc78c67fd" providerId="ADAL" clId="{80BA2ABA-22C4-41D7-8C5D-C2709CE489BF}" dt="2022-05-05T07:55:52.950" v="154"/>
          <pc:sldLayoutMkLst>
            <pc:docMk/>
            <pc:sldMasterMk cId="0" sldId="2147483661"/>
            <pc:sldLayoutMk cId="0" sldId="2147483670"/>
          </pc:sldLayoutMkLst>
        </pc:sldLayoutChg>
        <pc:sldLayoutChg chg="setBg">
          <pc:chgData name="Cristoni Manuela" userId="a3c0b32c-a4ab-4f8c-b5e2-389cc78c67fd" providerId="ADAL" clId="{80BA2ABA-22C4-41D7-8C5D-C2709CE489BF}" dt="2022-05-05T07:55:52.950" v="154"/>
          <pc:sldLayoutMkLst>
            <pc:docMk/>
            <pc:sldMasterMk cId="0" sldId="2147483661"/>
            <pc:sldLayoutMk cId="0" sldId="2147483671"/>
          </pc:sldLayoutMkLst>
        </pc:sldLayoutChg>
        <pc:sldLayoutChg chg="setBg">
          <pc:chgData name="Cristoni Manuela" userId="a3c0b32c-a4ab-4f8c-b5e2-389cc78c67fd" providerId="ADAL" clId="{80BA2ABA-22C4-41D7-8C5D-C2709CE489BF}" dt="2022-05-05T07:55:52.950" v="154"/>
          <pc:sldLayoutMkLst>
            <pc:docMk/>
            <pc:sldMasterMk cId="0" sldId="2147483661"/>
            <pc:sldLayoutMk cId="0" sldId="2147483672"/>
          </pc:sldLayoutMkLst>
        </pc:sldLayoutChg>
        <pc:sldLayoutChg chg="setBg">
          <pc:chgData name="Cristoni Manuela" userId="a3c0b32c-a4ab-4f8c-b5e2-389cc78c67fd" providerId="ADAL" clId="{80BA2ABA-22C4-41D7-8C5D-C2709CE489BF}" dt="2022-05-05T07:55:52.950" v="154"/>
          <pc:sldLayoutMkLst>
            <pc:docMk/>
            <pc:sldMasterMk cId="0" sldId="2147483661"/>
            <pc:sldLayoutMk cId="0" sldId="2147483673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74DF5D9-F1E0-4C1F-B7E4-065E0EFB6842}" type="slidenum">
              <a:t>‹N›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2895480" y="764280"/>
            <a:ext cx="8610120" cy="1292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685800" y="2194560"/>
            <a:ext cx="5333760" cy="402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it-IT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CAA6512-2622-4DCB-A926-74B15D42C2D6}" type="slidenum">
              <a:t>‹N›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2895480" y="764280"/>
            <a:ext cx="8610120" cy="1292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685800" y="2194560"/>
            <a:ext cx="5333760" cy="402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A002DCF6-B62C-45E1-95CD-3E524851AD23}" type="slidenum">
              <a:t>‹N›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2895480" y="764280"/>
            <a:ext cx="8610120" cy="1292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685800" y="2194560"/>
            <a:ext cx="2602800" cy="402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3419280" y="2194560"/>
            <a:ext cx="2602800" cy="402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70E11C33-2530-4ED3-90D0-0B12DC55195C}" type="slidenum">
              <a:t>‹N›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2895480" y="764280"/>
            <a:ext cx="8610120" cy="1292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70F16C9-0675-4026-845C-EC464F7DA3B6}" type="slidenum">
              <a:t>‹N›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2895480" y="764280"/>
            <a:ext cx="8610120" cy="5993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it-IT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A547565B-3BD4-4E71-B9B1-A655113A5598}" type="slidenum">
              <a:t>‹N›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2895480" y="764280"/>
            <a:ext cx="8610120" cy="1292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85800" y="2194560"/>
            <a:ext cx="2602800" cy="191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3419280" y="2194560"/>
            <a:ext cx="2602800" cy="402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85800" y="4296600"/>
            <a:ext cx="2602800" cy="191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05EC4147-F2BB-4E9E-97D3-29FCA8DAA35B}" type="slidenum">
              <a:t>‹N›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2895480" y="764280"/>
            <a:ext cx="8610120" cy="1292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85800" y="2194560"/>
            <a:ext cx="2602800" cy="402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3419280" y="2194560"/>
            <a:ext cx="2602800" cy="191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3419280" y="4296600"/>
            <a:ext cx="2602800" cy="191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56C47A3F-7CD2-4E32-95FF-2469598CA24C}" type="slidenum">
              <a:t>‹N›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2895480" y="764280"/>
            <a:ext cx="8610120" cy="1292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85800" y="2194560"/>
            <a:ext cx="2602800" cy="191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3419280" y="2194560"/>
            <a:ext cx="2602800" cy="191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685800" y="4296600"/>
            <a:ext cx="5333760" cy="191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D56726C-1419-4F9F-B203-87AB685B7F8C}" type="slidenum">
              <a:t>‹N›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2895480" y="764280"/>
            <a:ext cx="8610120" cy="1292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685800" y="2194560"/>
            <a:ext cx="5333760" cy="191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685800" y="4296600"/>
            <a:ext cx="5333760" cy="191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F97BCC3E-7875-410B-8D7B-34B4D2F7C4F0}" type="slidenum">
              <a:t>‹N›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2895480" y="764280"/>
            <a:ext cx="8610120" cy="1292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685800" y="2194560"/>
            <a:ext cx="2602800" cy="191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3419280" y="2194560"/>
            <a:ext cx="2602800" cy="191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685800" y="4296600"/>
            <a:ext cx="2602800" cy="191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/>
          </p:nvPr>
        </p:nvSpPr>
        <p:spPr>
          <a:xfrm>
            <a:off x="3419280" y="4296600"/>
            <a:ext cx="2602800" cy="191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B67C66DA-B9D4-405E-ABAD-7B9F9947EF1F}" type="slidenum">
              <a:t>‹N›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2895480" y="764280"/>
            <a:ext cx="8610120" cy="1292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685800" y="2194560"/>
            <a:ext cx="1717200" cy="191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/>
          </p:nvPr>
        </p:nvSpPr>
        <p:spPr>
          <a:xfrm>
            <a:off x="2489400" y="2194560"/>
            <a:ext cx="1717200" cy="191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/>
          </p:nvPr>
        </p:nvSpPr>
        <p:spPr>
          <a:xfrm>
            <a:off x="4292640" y="2194560"/>
            <a:ext cx="1717200" cy="191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/>
          </p:nvPr>
        </p:nvSpPr>
        <p:spPr>
          <a:xfrm>
            <a:off x="685800" y="4296600"/>
            <a:ext cx="1717200" cy="191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/>
          </p:nvPr>
        </p:nvSpPr>
        <p:spPr>
          <a:xfrm>
            <a:off x="2489400" y="4296600"/>
            <a:ext cx="1717200" cy="191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/>
          </p:nvPr>
        </p:nvSpPr>
        <p:spPr>
          <a:xfrm>
            <a:off x="4292640" y="4296600"/>
            <a:ext cx="1717200" cy="191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2EAD53B-D260-4FA0-96E3-DE4ED77B9FA5}" type="slidenum">
              <a:t>‹N›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1EC89D8A-9486-45FF-8AAD-2D69376E75AC}" type="slidenum">
              <a:t>‹N›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2895480" y="764280"/>
            <a:ext cx="8610120" cy="1292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subTitle"/>
          </p:nvPr>
        </p:nvSpPr>
        <p:spPr>
          <a:xfrm>
            <a:off x="685800" y="2194560"/>
            <a:ext cx="5333760" cy="402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it-IT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9A7BA863-B361-4FEF-889D-DAFB7849948B}" type="slidenum">
              <a:t>‹N›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2895480" y="764280"/>
            <a:ext cx="8610120" cy="1292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/>
          </p:nvPr>
        </p:nvSpPr>
        <p:spPr>
          <a:xfrm>
            <a:off x="685800" y="2194560"/>
            <a:ext cx="5333760" cy="402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02F4DB24-731B-4DD9-9B4C-CEAFE322B844}" type="slidenum">
              <a:t>‹N›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2895480" y="764280"/>
            <a:ext cx="8610120" cy="1292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/>
          </p:nvPr>
        </p:nvSpPr>
        <p:spPr>
          <a:xfrm>
            <a:off x="685800" y="2194560"/>
            <a:ext cx="2602800" cy="402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/>
          </p:nvPr>
        </p:nvSpPr>
        <p:spPr>
          <a:xfrm>
            <a:off x="3419280" y="2194560"/>
            <a:ext cx="2602800" cy="402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8F143493-0796-4CD7-820E-A450558E5969}" type="slidenum">
              <a:t>‹N›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2895480" y="764280"/>
            <a:ext cx="8610120" cy="1292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38EA75CE-85FB-427B-A86F-070E02744220}" type="slidenum">
              <a:t>‹N›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subTitle"/>
          </p:nvPr>
        </p:nvSpPr>
        <p:spPr>
          <a:xfrm>
            <a:off x="2895480" y="764280"/>
            <a:ext cx="8610120" cy="5993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it-IT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ACE99CEF-6B79-4DCE-851F-6B5A9CBE23AC}" type="slidenum">
              <a:t>‹N›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2895480" y="764280"/>
            <a:ext cx="8610120" cy="1292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685800" y="2194560"/>
            <a:ext cx="2602800" cy="191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/>
          </p:nvPr>
        </p:nvSpPr>
        <p:spPr>
          <a:xfrm>
            <a:off x="3419280" y="2194560"/>
            <a:ext cx="2602800" cy="402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/>
          </p:nvPr>
        </p:nvSpPr>
        <p:spPr>
          <a:xfrm>
            <a:off x="685800" y="4296600"/>
            <a:ext cx="2602800" cy="191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809DB302-597D-4E09-BAA8-25062A27FECF}" type="slidenum">
              <a:t>‹N›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2895480" y="764280"/>
            <a:ext cx="8610120" cy="1292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685800" y="2194560"/>
            <a:ext cx="2602800" cy="402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/>
          </p:nvPr>
        </p:nvSpPr>
        <p:spPr>
          <a:xfrm>
            <a:off x="3419280" y="2194560"/>
            <a:ext cx="2602800" cy="191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/>
          </p:nvPr>
        </p:nvSpPr>
        <p:spPr>
          <a:xfrm>
            <a:off x="3419280" y="4296600"/>
            <a:ext cx="2602800" cy="191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C8A35D45-6E4E-4F9A-936C-E5B958645620}" type="slidenum">
              <a:t>‹N›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2895480" y="764280"/>
            <a:ext cx="8610120" cy="1292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685800" y="2194560"/>
            <a:ext cx="2602800" cy="191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3419280" y="2194560"/>
            <a:ext cx="2602800" cy="191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685800" y="4296600"/>
            <a:ext cx="5333760" cy="191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9DB9787D-FE67-4EED-A628-2A23CD96AF1A}" type="slidenum">
              <a:t>‹N›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2895480" y="764280"/>
            <a:ext cx="8610120" cy="1292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685800" y="2194560"/>
            <a:ext cx="5333760" cy="191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/>
          </p:nvPr>
        </p:nvSpPr>
        <p:spPr>
          <a:xfrm>
            <a:off x="685800" y="4296600"/>
            <a:ext cx="5333760" cy="191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B24D9F1C-0BED-4D6E-939C-1249F5BB9A06}" type="slidenum">
              <a:t>‹N›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2895480" y="764280"/>
            <a:ext cx="8610120" cy="1292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/>
          </p:nvPr>
        </p:nvSpPr>
        <p:spPr>
          <a:xfrm>
            <a:off x="685800" y="2194560"/>
            <a:ext cx="2602800" cy="191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/>
          </p:nvPr>
        </p:nvSpPr>
        <p:spPr>
          <a:xfrm>
            <a:off x="3419280" y="2194560"/>
            <a:ext cx="2602800" cy="191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/>
          </p:nvPr>
        </p:nvSpPr>
        <p:spPr>
          <a:xfrm>
            <a:off x="685800" y="4296600"/>
            <a:ext cx="2602800" cy="191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80" name="PlaceHolder 5"/>
          <p:cNvSpPr>
            <a:spLocks noGrp="1"/>
          </p:cNvSpPr>
          <p:nvPr>
            <p:ph/>
          </p:nvPr>
        </p:nvSpPr>
        <p:spPr>
          <a:xfrm>
            <a:off x="3419280" y="4296600"/>
            <a:ext cx="2602800" cy="191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66396D87-1A70-49AC-9888-72B421E22D47}" type="slidenum">
              <a:t>‹N›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2895480" y="764280"/>
            <a:ext cx="8610120" cy="1292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/>
          </p:nvPr>
        </p:nvSpPr>
        <p:spPr>
          <a:xfrm>
            <a:off x="685800" y="2194560"/>
            <a:ext cx="1717200" cy="191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/>
          </p:nvPr>
        </p:nvSpPr>
        <p:spPr>
          <a:xfrm>
            <a:off x="2489400" y="2194560"/>
            <a:ext cx="1717200" cy="191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84" name="PlaceHolder 4"/>
          <p:cNvSpPr>
            <a:spLocks noGrp="1"/>
          </p:cNvSpPr>
          <p:nvPr>
            <p:ph/>
          </p:nvPr>
        </p:nvSpPr>
        <p:spPr>
          <a:xfrm>
            <a:off x="4292640" y="2194560"/>
            <a:ext cx="1717200" cy="191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85" name="PlaceHolder 5"/>
          <p:cNvSpPr>
            <a:spLocks noGrp="1"/>
          </p:cNvSpPr>
          <p:nvPr>
            <p:ph/>
          </p:nvPr>
        </p:nvSpPr>
        <p:spPr>
          <a:xfrm>
            <a:off x="685800" y="4296600"/>
            <a:ext cx="1717200" cy="191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86" name="PlaceHolder 6"/>
          <p:cNvSpPr>
            <a:spLocks noGrp="1"/>
          </p:cNvSpPr>
          <p:nvPr>
            <p:ph/>
          </p:nvPr>
        </p:nvSpPr>
        <p:spPr>
          <a:xfrm>
            <a:off x="2489400" y="4296600"/>
            <a:ext cx="1717200" cy="191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87" name="PlaceHolder 7"/>
          <p:cNvSpPr>
            <a:spLocks noGrp="1"/>
          </p:cNvSpPr>
          <p:nvPr>
            <p:ph/>
          </p:nvPr>
        </p:nvSpPr>
        <p:spPr>
          <a:xfrm>
            <a:off x="4292640" y="4296600"/>
            <a:ext cx="1717200" cy="1919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929A595F-DB66-4BA4-87C5-CDDC9C9E60C3}" type="slidenum">
              <a:t>‹N›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 descr="C0-HD-TOP.png"/>
          <p:cNvPicPr/>
          <p:nvPr/>
        </p:nvPicPr>
        <p:blipFill>
          <a:blip r:embed="rId14"/>
          <a:stretch/>
        </p:blipFill>
        <p:spPr>
          <a:xfrm>
            <a:off x="0" y="0"/>
            <a:ext cx="12191760" cy="1441080"/>
          </a:xfrm>
          <a:prstGeom prst="rect">
            <a:avLst/>
          </a:prstGeom>
          <a:ln w="0">
            <a:noFill/>
          </a:ln>
        </p:spPr>
      </p:pic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2895480" y="762120"/>
            <a:ext cx="8610120" cy="12949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90000"/>
              </a:lnSpc>
              <a:buNone/>
            </a:pPr>
            <a:r>
              <a:rPr lang="it-IT" sz="4000" b="0" strike="noStrike" cap="all" spc="-1">
                <a:solidFill>
                  <a:srgbClr val="FFFFFF"/>
                </a:solidFill>
                <a:latin typeface="Century Gothic"/>
              </a:rPr>
              <a:t>Fare clic per modificare lo stile del titolo dello schema</a:t>
            </a:r>
            <a:endParaRPr lang="en-US" sz="4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914400" y="2183760"/>
            <a:ext cx="5079600" cy="8236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 fontScale="95000"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it-IT" sz="2800" b="0" strike="noStrike" spc="-1">
                <a:solidFill>
                  <a:srgbClr val="FFFFFF"/>
                </a:solidFill>
                <a:latin typeface="Century Gothic"/>
              </a:rPr>
              <a:t>Fare clic per modificare gli stili del testo dello schema</a:t>
            </a:r>
            <a:endParaRPr lang="en-US" sz="2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body"/>
          </p:nvPr>
        </p:nvSpPr>
        <p:spPr>
          <a:xfrm>
            <a:off x="685800" y="3132720"/>
            <a:ext cx="5311440" cy="30855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it-IT" sz="2200" b="0" strike="noStrike" spc="-1">
                <a:solidFill>
                  <a:srgbClr val="FFFFFF"/>
                </a:solidFill>
                <a:latin typeface="Century Gothic"/>
              </a:rPr>
              <a:t>Fare clic per modificare gli stili del testo dello schema</a:t>
            </a: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  <a:p>
            <a:pPr marL="685800" lvl="1" indent="-2286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it-IT" sz="2000" b="0" strike="noStrike" spc="-1">
                <a:solidFill>
                  <a:srgbClr val="FFFFFF"/>
                </a:solidFill>
                <a:latin typeface="Century Gothic"/>
              </a:rPr>
              <a:t>Secondo livello</a:t>
            </a:r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  <a:p>
            <a:pPr marL="1143000" lvl="2" indent="-2286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it-IT" sz="1800" b="0" strike="noStrike" spc="-1">
                <a:solidFill>
                  <a:srgbClr val="FFFFFF"/>
                </a:solidFill>
                <a:latin typeface="Century Gothic"/>
              </a:rPr>
              <a:t>Terzo livello</a:t>
            </a:r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  <a:p>
            <a:pPr marL="1600200" lvl="3" indent="-2286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it-IT" sz="1600" b="0" strike="noStrike" spc="-1">
                <a:solidFill>
                  <a:srgbClr val="FFFFFF"/>
                </a:solidFill>
                <a:latin typeface="Century Gothic"/>
              </a:rPr>
              <a:t>Quarto livello</a:t>
            </a:r>
            <a:endParaRPr lang="en-US" sz="1600" b="0" strike="noStrike" spc="-1">
              <a:solidFill>
                <a:srgbClr val="FFFFFF"/>
              </a:solidFill>
              <a:latin typeface="Century Gothic"/>
            </a:endParaRPr>
          </a:p>
          <a:p>
            <a:pPr marL="2057400" lvl="4" indent="-2286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it-IT" sz="1600" b="0" strike="noStrike" spc="-1">
                <a:solidFill>
                  <a:srgbClr val="FFFFFF"/>
                </a:solidFill>
                <a:latin typeface="Century Gothic"/>
              </a:rPr>
              <a:t>Quinto livello</a:t>
            </a:r>
            <a:endParaRPr lang="en-US" sz="16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body"/>
          </p:nvPr>
        </p:nvSpPr>
        <p:spPr>
          <a:xfrm>
            <a:off x="6400800" y="2183760"/>
            <a:ext cx="5105160" cy="8236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 fontScale="95000"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it-IT" sz="2800" b="0" strike="noStrike" spc="-1">
                <a:solidFill>
                  <a:srgbClr val="FFFFFF"/>
                </a:solidFill>
                <a:latin typeface="Century Gothic"/>
              </a:rPr>
              <a:t>Fare clic per modificare gli stili del testo dello schema</a:t>
            </a:r>
            <a:endParaRPr lang="en-US" sz="2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body"/>
          </p:nvPr>
        </p:nvSpPr>
        <p:spPr>
          <a:xfrm>
            <a:off x="6172200" y="3132720"/>
            <a:ext cx="5333760" cy="30855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it-IT" sz="2200" b="0" strike="noStrike" spc="-1">
                <a:solidFill>
                  <a:srgbClr val="FFFFFF"/>
                </a:solidFill>
                <a:latin typeface="Century Gothic"/>
              </a:rPr>
              <a:t>Fare clic per modificare gli stili del testo dello schema</a:t>
            </a: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  <a:p>
            <a:pPr marL="685800" lvl="1" indent="-2286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it-IT" sz="2000" b="0" strike="noStrike" spc="-1">
                <a:solidFill>
                  <a:srgbClr val="FFFFFF"/>
                </a:solidFill>
                <a:latin typeface="Century Gothic"/>
              </a:rPr>
              <a:t>Secondo livello</a:t>
            </a:r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  <a:p>
            <a:pPr marL="1143000" lvl="2" indent="-2286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it-IT" sz="1800" b="0" strike="noStrike" spc="-1">
                <a:solidFill>
                  <a:srgbClr val="FFFFFF"/>
                </a:solidFill>
                <a:latin typeface="Century Gothic"/>
              </a:rPr>
              <a:t>Terzo livello</a:t>
            </a:r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  <a:p>
            <a:pPr marL="1600200" lvl="3" indent="-2286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it-IT" sz="1600" b="0" strike="noStrike" spc="-1">
                <a:solidFill>
                  <a:srgbClr val="FFFFFF"/>
                </a:solidFill>
                <a:latin typeface="Century Gothic"/>
              </a:rPr>
              <a:t>Quarto livello</a:t>
            </a:r>
            <a:endParaRPr lang="en-US" sz="1600" b="0" strike="noStrike" spc="-1">
              <a:solidFill>
                <a:srgbClr val="FFFFFF"/>
              </a:solidFill>
              <a:latin typeface="Century Gothic"/>
            </a:endParaRPr>
          </a:p>
          <a:p>
            <a:pPr marL="2057400" lvl="4" indent="-2286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it-IT" sz="1600" b="0" strike="noStrike" spc="-1">
                <a:solidFill>
                  <a:srgbClr val="FFFFFF"/>
                </a:solidFill>
                <a:latin typeface="Century Gothic"/>
              </a:rPr>
              <a:t>Quinto livello</a:t>
            </a:r>
            <a:endParaRPr lang="en-US" sz="16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6" name="PlaceHolder 6"/>
          <p:cNvSpPr>
            <a:spLocks noGrp="1"/>
          </p:cNvSpPr>
          <p:nvPr>
            <p:ph type="dt" idx="1"/>
          </p:nvPr>
        </p:nvSpPr>
        <p:spPr>
          <a:xfrm>
            <a:off x="8595360" y="6356520"/>
            <a:ext cx="291060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it-IT" sz="1050" b="0" strike="noStrike" spc="-1">
                <a:solidFill>
                  <a:srgbClr val="FFFFFF"/>
                </a:solidFill>
                <a:latin typeface="Century Gothic"/>
              </a:defRPr>
            </a:lvl1pPr>
          </a:lstStyle>
          <a:p>
            <a:pPr algn="r">
              <a:lnSpc>
                <a:spcPct val="100000"/>
              </a:lnSpc>
              <a:buNone/>
            </a:pPr>
            <a:r>
              <a:rPr lang="it-IT" sz="1050" b="0" strike="noStrike" spc="-1">
                <a:solidFill>
                  <a:srgbClr val="FFFFFF"/>
                </a:solidFill>
                <a:latin typeface="Century Gothic"/>
              </a:rPr>
              <a:t>&lt;data/ora&gt;</a:t>
            </a:r>
            <a:endParaRPr lang="it-IT" sz="1050" b="0" strike="noStrike" spc="-1">
              <a:latin typeface="Times New Roman"/>
            </a:endParaRPr>
          </a:p>
        </p:txBody>
      </p:sp>
      <p:sp>
        <p:nvSpPr>
          <p:cNvPr id="7" name="PlaceHolder 7"/>
          <p:cNvSpPr>
            <a:spLocks noGrp="1"/>
          </p:cNvSpPr>
          <p:nvPr>
            <p:ph type="ftr" idx="2"/>
          </p:nvPr>
        </p:nvSpPr>
        <p:spPr>
          <a:xfrm>
            <a:off x="685800" y="6355800"/>
            <a:ext cx="77720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lang="it-IT" sz="1400" b="0" strike="noStrike" spc="-1">
                <a:latin typeface="Times New Roman"/>
              </a:defRPr>
            </a:lvl1pPr>
          </a:lstStyle>
          <a:p>
            <a:pPr algn="ctr">
              <a:buNone/>
            </a:pPr>
            <a:r>
              <a:rPr lang="it-IT" sz="1400" b="0" strike="noStrike" spc="-1">
                <a:latin typeface="Times New Roman"/>
              </a:rPr>
              <a:t>&lt;piè di pagina&gt;</a:t>
            </a:r>
          </a:p>
        </p:txBody>
      </p:sp>
      <p:sp>
        <p:nvSpPr>
          <p:cNvPr id="8" name="PlaceHolder 8"/>
          <p:cNvSpPr>
            <a:spLocks noGrp="1"/>
          </p:cNvSpPr>
          <p:nvPr>
            <p:ph type="sldNum" idx="3"/>
          </p:nvPr>
        </p:nvSpPr>
        <p:spPr>
          <a:xfrm>
            <a:off x="8763120" y="38088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it-IT" sz="1050" b="0" strike="noStrike" spc="-1">
                <a:solidFill>
                  <a:srgbClr val="FFFFFF"/>
                </a:solidFill>
                <a:latin typeface="Century Gothic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2BA4B80D-BBE1-4E16-845B-4CD8F4CE1BCB}" type="slidenum">
              <a:rPr lang="it-IT" sz="1050" b="0" strike="noStrike" spc="-1">
                <a:solidFill>
                  <a:srgbClr val="FFFFFF"/>
                </a:solidFill>
                <a:latin typeface="Century Gothic"/>
              </a:rPr>
              <a:t>‹N›</a:t>
            </a:fld>
            <a:endParaRPr lang="it-IT" sz="105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6" descr="C0-HD-TOP.png"/>
          <p:cNvPicPr/>
          <p:nvPr/>
        </p:nvPicPr>
        <p:blipFill>
          <a:blip r:embed="rId14"/>
          <a:stretch/>
        </p:blipFill>
        <p:spPr>
          <a:xfrm>
            <a:off x="0" y="0"/>
            <a:ext cx="12191760" cy="1441080"/>
          </a:xfrm>
          <a:prstGeom prst="rect">
            <a:avLst/>
          </a:prstGeom>
          <a:ln w="0">
            <a:noFill/>
          </a:ln>
        </p:spPr>
      </p:pic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2895480" y="764280"/>
            <a:ext cx="8610120" cy="12927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90000"/>
              </a:lnSpc>
              <a:buNone/>
            </a:pPr>
            <a:r>
              <a:rPr lang="it-IT" sz="4000" b="0" strike="noStrike" cap="all" spc="-1">
                <a:solidFill>
                  <a:srgbClr val="FFFFFF"/>
                </a:solidFill>
                <a:latin typeface="Century Gothic"/>
              </a:rPr>
              <a:t>Fare clic per modificare lo stile del titolo dello schema</a:t>
            </a:r>
            <a:endParaRPr lang="en-US" sz="4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685800" y="2194560"/>
            <a:ext cx="5333760" cy="40237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it-IT" sz="2200" b="0" strike="noStrike" spc="-1">
                <a:solidFill>
                  <a:srgbClr val="FFFFFF"/>
                </a:solidFill>
                <a:latin typeface="Century Gothic"/>
              </a:rPr>
              <a:t>Fare clic per modificare gli stili del testo dello schema</a:t>
            </a: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  <a:p>
            <a:pPr marL="685800" lvl="1" indent="-2286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it-IT" sz="2000" b="0" strike="noStrike" spc="-1">
                <a:solidFill>
                  <a:srgbClr val="FFFFFF"/>
                </a:solidFill>
                <a:latin typeface="Century Gothic"/>
              </a:rPr>
              <a:t>Secondo livello</a:t>
            </a:r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  <a:p>
            <a:pPr marL="1143000" lvl="2" indent="-2286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it-IT" sz="1800" b="0" strike="noStrike" spc="-1">
                <a:solidFill>
                  <a:srgbClr val="FFFFFF"/>
                </a:solidFill>
                <a:latin typeface="Century Gothic"/>
              </a:rPr>
              <a:t>Terzo livello</a:t>
            </a:r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  <a:p>
            <a:pPr marL="1600200" lvl="3" indent="-2286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it-IT" sz="1600" b="0" strike="noStrike" spc="-1">
                <a:solidFill>
                  <a:srgbClr val="FFFFFF"/>
                </a:solidFill>
                <a:latin typeface="Century Gothic"/>
              </a:rPr>
              <a:t>Quarto livello</a:t>
            </a:r>
            <a:endParaRPr lang="en-US" sz="1600" b="0" strike="noStrike" spc="-1">
              <a:solidFill>
                <a:srgbClr val="FFFFFF"/>
              </a:solidFill>
              <a:latin typeface="Century Gothic"/>
            </a:endParaRPr>
          </a:p>
          <a:p>
            <a:pPr marL="2057400" lvl="4" indent="-2286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it-IT" sz="1600" b="0" strike="noStrike" spc="-1">
                <a:solidFill>
                  <a:srgbClr val="FFFFFF"/>
                </a:solidFill>
                <a:latin typeface="Century Gothic"/>
              </a:rPr>
              <a:t>Quinto livello</a:t>
            </a:r>
            <a:endParaRPr lang="en-US" sz="16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body"/>
          </p:nvPr>
        </p:nvSpPr>
        <p:spPr>
          <a:xfrm>
            <a:off x="6172200" y="2194560"/>
            <a:ext cx="5333760" cy="40237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it-IT" sz="2200" b="0" strike="noStrike" spc="-1">
                <a:solidFill>
                  <a:srgbClr val="FFFFFF"/>
                </a:solidFill>
                <a:latin typeface="Century Gothic"/>
              </a:rPr>
              <a:t>Fare clic per modificare gli stili del testo dello schema</a:t>
            </a: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  <a:p>
            <a:pPr marL="685800" lvl="1" indent="-2286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it-IT" sz="2000" b="0" strike="noStrike" spc="-1">
                <a:solidFill>
                  <a:srgbClr val="FFFFFF"/>
                </a:solidFill>
                <a:latin typeface="Century Gothic"/>
              </a:rPr>
              <a:t>Secondo livello</a:t>
            </a:r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  <a:p>
            <a:pPr marL="1143000" lvl="2" indent="-2286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it-IT" sz="1800" b="0" strike="noStrike" spc="-1">
                <a:solidFill>
                  <a:srgbClr val="FFFFFF"/>
                </a:solidFill>
                <a:latin typeface="Century Gothic"/>
              </a:rPr>
              <a:t>Terzo livello</a:t>
            </a:r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  <a:p>
            <a:pPr marL="1600200" lvl="3" indent="-2286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it-IT" sz="1600" b="0" strike="noStrike" spc="-1">
                <a:solidFill>
                  <a:srgbClr val="FFFFFF"/>
                </a:solidFill>
                <a:latin typeface="Century Gothic"/>
              </a:rPr>
              <a:t>Quarto livello</a:t>
            </a:r>
            <a:endParaRPr lang="en-US" sz="1600" b="0" strike="noStrike" spc="-1">
              <a:solidFill>
                <a:srgbClr val="FFFFFF"/>
              </a:solidFill>
              <a:latin typeface="Century Gothic"/>
            </a:endParaRPr>
          </a:p>
          <a:p>
            <a:pPr marL="2057400" lvl="4" indent="-2286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it-IT" sz="1600" b="0" strike="noStrike" spc="-1">
                <a:solidFill>
                  <a:srgbClr val="FFFFFF"/>
                </a:solidFill>
                <a:latin typeface="Century Gothic"/>
              </a:rPr>
              <a:t>Quinto livello</a:t>
            </a:r>
            <a:endParaRPr lang="en-US" sz="16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dt" idx="4"/>
          </p:nvPr>
        </p:nvSpPr>
        <p:spPr>
          <a:xfrm>
            <a:off x="8595360" y="6356520"/>
            <a:ext cx="291060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it-IT" sz="1050" b="0" strike="noStrike" spc="-1">
                <a:solidFill>
                  <a:srgbClr val="FFFFFF"/>
                </a:solidFill>
                <a:latin typeface="Century Gothic"/>
              </a:defRPr>
            </a:lvl1pPr>
          </a:lstStyle>
          <a:p>
            <a:pPr algn="r">
              <a:lnSpc>
                <a:spcPct val="100000"/>
              </a:lnSpc>
              <a:buNone/>
            </a:pPr>
            <a:r>
              <a:rPr lang="it-IT" sz="1050" b="0" strike="noStrike" spc="-1">
                <a:solidFill>
                  <a:srgbClr val="FFFFFF"/>
                </a:solidFill>
                <a:latin typeface="Century Gothic"/>
              </a:rPr>
              <a:t>&lt;data/ora&gt;</a:t>
            </a:r>
            <a:endParaRPr lang="it-IT" sz="1050" b="0" strike="noStrike" spc="-1">
              <a:latin typeface="Times New Roman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ftr" idx="5"/>
          </p:nvPr>
        </p:nvSpPr>
        <p:spPr>
          <a:xfrm>
            <a:off x="685800" y="6355800"/>
            <a:ext cx="77720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lang="it-IT" sz="1400" b="0" strike="noStrike" spc="-1">
                <a:latin typeface="Times New Roman"/>
              </a:defRPr>
            </a:lvl1pPr>
          </a:lstStyle>
          <a:p>
            <a:pPr algn="ctr">
              <a:buNone/>
            </a:pPr>
            <a:r>
              <a:rPr lang="it-IT" sz="1400" b="0" strike="noStrike" spc="-1">
                <a:latin typeface="Times New Roman"/>
              </a:rPr>
              <a:t>&lt;piè di pagina&gt;</a:t>
            </a:r>
          </a:p>
        </p:txBody>
      </p:sp>
      <p:sp>
        <p:nvSpPr>
          <p:cNvPr id="51" name="PlaceHolder 6"/>
          <p:cNvSpPr>
            <a:spLocks noGrp="1"/>
          </p:cNvSpPr>
          <p:nvPr>
            <p:ph type="sldNum" idx="6"/>
          </p:nvPr>
        </p:nvSpPr>
        <p:spPr>
          <a:xfrm>
            <a:off x="8763120" y="38088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it-IT" sz="1050" b="0" strike="noStrike" spc="-1">
                <a:solidFill>
                  <a:srgbClr val="FFFFFF"/>
                </a:solidFill>
                <a:latin typeface="Century Gothic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77B99603-6623-41C0-8D2B-0994296CDE0E}" type="slidenum">
              <a:rPr lang="it-IT" sz="1050" b="0" strike="noStrike" spc="-1">
                <a:solidFill>
                  <a:srgbClr val="FFFFFF"/>
                </a:solidFill>
                <a:latin typeface="Century Gothic"/>
              </a:rPr>
              <a:t>‹N›</a:t>
            </a:fld>
            <a:endParaRPr lang="it-IT" sz="105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8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2588400" y="2433600"/>
            <a:ext cx="6386400" cy="8719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it-IT" sz="2400" b="1" strike="noStrike" cap="all" spc="-1">
                <a:solidFill>
                  <a:srgbClr val="FFFFFF"/>
                </a:solidFill>
                <a:latin typeface="Arial"/>
              </a:rPr>
              <a:t>Dalla peste del 1630 al Covid19</a:t>
            </a:r>
            <a:endParaRPr lang="en-US" sz="24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/>
          </p:nvPr>
        </p:nvSpPr>
        <p:spPr>
          <a:xfrm rot="10800000">
            <a:off x="-520200" y="1829160"/>
            <a:ext cx="168480" cy="453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 fontScale="25000" lnSpcReduction="20000"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</p:txBody>
      </p:sp>
      <p:pic>
        <p:nvPicPr>
          <p:cNvPr id="90" name="Segnaposto contenuto 16"/>
          <p:cNvPicPr/>
          <p:nvPr/>
        </p:nvPicPr>
        <p:blipFill>
          <a:blip r:embed="rId2"/>
          <a:stretch/>
        </p:blipFill>
        <p:spPr>
          <a:xfrm>
            <a:off x="7835760" y="481320"/>
            <a:ext cx="2013120" cy="1632600"/>
          </a:xfrm>
          <a:prstGeom prst="rect">
            <a:avLst/>
          </a:prstGeom>
          <a:ln w="0">
            <a:solidFill>
              <a:srgbClr val="FFFF00"/>
            </a:solidFill>
          </a:ln>
        </p:spPr>
      </p:pic>
      <p:pic>
        <p:nvPicPr>
          <p:cNvPr id="91" name="Segnaposto contenuto 18"/>
          <p:cNvPicPr/>
          <p:nvPr/>
        </p:nvPicPr>
        <p:blipFill>
          <a:blip r:embed="rId3"/>
          <a:stretch/>
        </p:blipFill>
        <p:spPr>
          <a:xfrm>
            <a:off x="3260520" y="3193200"/>
            <a:ext cx="5042160" cy="2577960"/>
          </a:xfrm>
          <a:prstGeom prst="rect">
            <a:avLst/>
          </a:prstGeom>
          <a:ln w="0">
            <a:solidFill>
              <a:srgbClr val="FFFF00"/>
            </a:solidFill>
          </a:ln>
        </p:spPr>
      </p:pic>
      <p:pic>
        <p:nvPicPr>
          <p:cNvPr id="92" name="Immagine 20"/>
          <p:cNvPicPr/>
          <p:nvPr/>
        </p:nvPicPr>
        <p:blipFill>
          <a:blip r:embed="rId4"/>
          <a:stretch/>
        </p:blipFill>
        <p:spPr>
          <a:xfrm>
            <a:off x="1637280" y="418680"/>
            <a:ext cx="1902240" cy="1639800"/>
          </a:xfrm>
          <a:prstGeom prst="rect">
            <a:avLst/>
          </a:prstGeom>
          <a:ln w="0">
            <a:solidFill>
              <a:srgbClr val="FFFF00"/>
            </a:solidFill>
          </a:ln>
        </p:spPr>
      </p:pic>
      <p:sp>
        <p:nvSpPr>
          <p:cNvPr id="93" name="Rettangolo 21"/>
          <p:cNvSpPr/>
          <p:nvPr/>
        </p:nvSpPr>
        <p:spPr>
          <a:xfrm>
            <a:off x="3544920" y="6210360"/>
            <a:ext cx="4726440" cy="407520"/>
          </a:xfrm>
          <a:prstGeom prst="rect">
            <a:avLst/>
          </a:prstGeom>
          <a:solidFill>
            <a:schemeClr val="tx1"/>
          </a:solidFill>
          <a:ln>
            <a:noFill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it-IT" sz="1800" b="1" strike="noStrike" spc="-1" dirty="0">
                <a:solidFill>
                  <a:srgbClr val="FFFFFF"/>
                </a:solidFill>
                <a:latin typeface="Century Gothic"/>
              </a:rPr>
              <a:t>Modena, 5 maggio 2022</a:t>
            </a:r>
            <a:endParaRPr lang="it-IT" sz="1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685800" y="764280"/>
            <a:ext cx="10820160" cy="1007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it-IT" sz="2400" b="1" strike="noStrike" cap="all" spc="-1">
                <a:solidFill>
                  <a:srgbClr val="FFFFFF"/>
                </a:solidFill>
                <a:latin typeface="Century Gothic"/>
              </a:rPr>
              <a:t>Le tappe del percorso </a:t>
            </a:r>
            <a:endParaRPr lang="en-US" sz="24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/>
          </p:nvPr>
        </p:nvSpPr>
        <p:spPr>
          <a:xfrm>
            <a:off x="685800" y="1941480"/>
            <a:ext cx="4293720" cy="47124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it-IT" sz="1800" b="1" strike="noStrike" spc="-1" dirty="0">
                <a:solidFill>
                  <a:srgbClr val="FFFFFF"/>
                </a:solidFill>
                <a:latin typeface="Century Gothic"/>
              </a:rPr>
              <a:t>L’ARCHIVIO STORICO DEL COMUNE DI MODENA</a:t>
            </a:r>
            <a:endParaRPr lang="en-US" sz="18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it-IT" sz="1800" b="0" i="1" strike="noStrike" spc="-1" dirty="0">
                <a:solidFill>
                  <a:srgbClr val="FFFFFF"/>
                </a:solidFill>
                <a:latin typeface="Century Gothic"/>
              </a:rPr>
              <a:t>Il MAGISTRATO DI SANITA’</a:t>
            </a:r>
            <a:endParaRPr lang="en-US" sz="18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it-IT" sz="1800" b="0" i="1" strike="noStrike" spc="-1" dirty="0">
                <a:solidFill>
                  <a:srgbClr val="FFFFFF"/>
                </a:solidFill>
                <a:latin typeface="Century Gothic"/>
              </a:rPr>
              <a:t>LA CRONACA SPACCINI</a:t>
            </a:r>
            <a:endParaRPr lang="en-US" sz="1800" b="0" strike="noStrike" spc="-1" dirty="0">
              <a:solidFill>
                <a:srgbClr val="FFFFFF"/>
              </a:solidFill>
              <a:latin typeface="Century Gothic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</a:pPr>
            <a:endParaRPr lang="en-US" sz="1800" b="0" strike="noStrike" spc="-1" dirty="0">
              <a:solidFill>
                <a:srgbClr val="FFFFFF"/>
              </a:solidFill>
              <a:latin typeface="Century Gothic"/>
            </a:endParaRPr>
          </a:p>
        </p:txBody>
      </p:sp>
      <p:pic>
        <p:nvPicPr>
          <p:cNvPr id="96" name="Segnaposto contenuto 6"/>
          <p:cNvPicPr/>
          <p:nvPr/>
        </p:nvPicPr>
        <p:blipFill>
          <a:blip r:embed="rId2"/>
          <a:stretch/>
        </p:blipFill>
        <p:spPr>
          <a:xfrm>
            <a:off x="1238040" y="3429000"/>
            <a:ext cx="2405160" cy="2904480"/>
          </a:xfrm>
          <a:prstGeom prst="rect">
            <a:avLst/>
          </a:prstGeom>
          <a:ln w="0">
            <a:solidFill>
              <a:srgbClr val="FFFF00"/>
            </a:solidFill>
          </a:ln>
        </p:spPr>
      </p:pic>
      <p:sp>
        <p:nvSpPr>
          <p:cNvPr id="97" name="Rettangolo 7"/>
          <p:cNvSpPr/>
          <p:nvPr/>
        </p:nvSpPr>
        <p:spPr>
          <a:xfrm>
            <a:off x="5781711" y="1941480"/>
            <a:ext cx="5180594" cy="3959502"/>
          </a:xfrm>
          <a:prstGeom prst="rect">
            <a:avLst/>
          </a:prstGeom>
          <a:noFill/>
          <a:ln>
            <a:noFill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  <a:buNone/>
            </a:pPr>
            <a:endParaRPr lang="it-IT" sz="1800" b="0" strike="noStrike" spc="-1" dirty="0">
              <a:latin typeface="Arial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18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L’ARCHIVIO DI STATO DI MODENA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it-IT" sz="1800" b="1" dirty="0">
              <a:solidFill>
                <a:schemeClr val="bg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1800" i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CANCELLERIA DEL BUON GOVERNO – SANITA’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1800" i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CARTEGGIO AMBASCIATORI – MILANO</a:t>
            </a:r>
            <a:endParaRPr lang="it-IT" i="1" spc="-1" dirty="0">
              <a:solidFill>
                <a:schemeClr val="bg1"/>
              </a:solidFill>
              <a:effectLst/>
              <a:latin typeface="Arial"/>
              <a:ea typeface="Times New Roman" panose="02020603050405020304" pitchFamily="18" charset="0"/>
            </a:endParaRPr>
          </a:p>
          <a:p>
            <a:pPr marL="285750" indent="-285750" algn="ctr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it-IT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it-IT" sz="1800" b="0" strike="noStrike" spc="-1" dirty="0">
              <a:solidFill>
                <a:schemeClr val="bg1"/>
              </a:solidFill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it-IT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it-IT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it-IT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it-IT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it-IT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it-IT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it-IT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it-IT" sz="1800" b="0" strike="noStrike" spc="-1" dirty="0">
              <a:latin typeface="Arial"/>
            </a:endParaRPr>
          </a:p>
        </p:txBody>
      </p:sp>
      <p:pic>
        <p:nvPicPr>
          <p:cNvPr id="98" name="Immagine 4"/>
          <p:cNvPicPr/>
          <p:nvPr/>
        </p:nvPicPr>
        <p:blipFill>
          <a:blip r:embed="rId3"/>
          <a:stretch/>
        </p:blipFill>
        <p:spPr>
          <a:xfrm>
            <a:off x="6680514" y="3583858"/>
            <a:ext cx="3471480" cy="2749622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685800" y="764280"/>
            <a:ext cx="10820160" cy="10922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it-IT" sz="2400" b="1" strike="noStrike" cap="all" spc="-1">
                <a:solidFill>
                  <a:srgbClr val="FFFFFF"/>
                </a:solidFill>
                <a:latin typeface="Century Gothic"/>
              </a:rPr>
              <a:t>IL CONFRONTO TRA IERI ED OGGI </a:t>
            </a:r>
            <a:endParaRPr lang="en-US" sz="24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/>
          </p:nvPr>
        </p:nvSpPr>
        <p:spPr>
          <a:xfrm>
            <a:off x="685800" y="2194560"/>
            <a:ext cx="5333760" cy="40237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28600" indent="-228600" algn="ctr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it-IT" sz="2200" b="0" strike="noStrike" spc="-1">
                <a:solidFill>
                  <a:srgbClr val="FFFFFF"/>
                </a:solidFill>
                <a:latin typeface="Century Gothic"/>
              </a:rPr>
              <a:t>LA FEDE DI SANITA’</a:t>
            </a: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/>
          </p:nvPr>
        </p:nvSpPr>
        <p:spPr>
          <a:xfrm>
            <a:off x="6172200" y="2194560"/>
            <a:ext cx="5333760" cy="40237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28600" indent="-228600" algn="ctr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it-IT" sz="2200" b="0" strike="noStrike" spc="-1">
                <a:solidFill>
                  <a:srgbClr val="FFFFFF"/>
                </a:solidFill>
                <a:latin typeface="Century Gothic"/>
              </a:rPr>
              <a:t>IL GREEN PASS</a:t>
            </a: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</p:txBody>
      </p:sp>
      <p:pic>
        <p:nvPicPr>
          <p:cNvPr id="102" name="Immagine 5"/>
          <p:cNvPicPr/>
          <p:nvPr/>
        </p:nvPicPr>
        <p:blipFill>
          <a:blip r:embed="rId2"/>
          <a:stretch/>
        </p:blipFill>
        <p:spPr>
          <a:xfrm>
            <a:off x="1350360" y="3014280"/>
            <a:ext cx="4026600" cy="2863800"/>
          </a:xfrm>
          <a:prstGeom prst="rect">
            <a:avLst/>
          </a:prstGeom>
          <a:ln w="0">
            <a:solidFill>
              <a:srgbClr val="FFFF00"/>
            </a:solidFill>
          </a:ln>
        </p:spPr>
      </p:pic>
      <p:graphicFrame>
        <p:nvGraphicFramePr>
          <p:cNvPr id="103" name="Oggetto 102"/>
          <p:cNvGraphicFramePr/>
          <p:nvPr/>
        </p:nvGraphicFramePr>
        <p:xfrm>
          <a:off x="7596720" y="2674080"/>
          <a:ext cx="2741760" cy="354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0" imgH="0" progId="AcroExch.Document.DC">
                  <p:embed/>
                </p:oleObj>
              </mc:Choice>
              <mc:Fallback>
                <p:oleObj r:id="rId3" imgW="0" imgH="0" progId="AcroExch.Document.DC">
                  <p:embed/>
                  <p:pic>
                    <p:nvPicPr>
                      <p:cNvPr id="103" name="Oggetto 102"/>
                      <p:cNvPicPr/>
                      <p:nvPr/>
                    </p:nvPicPr>
                    <p:blipFill>
                      <a:blip r:embed="rId4"/>
                      <a:stretch/>
                    </p:blipFill>
                    <p:spPr>
                      <a:xfrm>
                        <a:off x="7596720" y="2674080"/>
                        <a:ext cx="2741760" cy="3544200"/>
                      </a:xfrm>
                      <a:prstGeom prst="rect">
                        <a:avLst/>
                      </a:prstGeom>
                      <a:ln w="0">
                        <a:solidFill>
                          <a:srgbClr val="FFFF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5" name="Immagine 104"/>
          <p:cNvPicPr/>
          <p:nvPr/>
        </p:nvPicPr>
        <p:blipFill>
          <a:blip r:embed="rId4"/>
          <a:stretch/>
        </p:blipFill>
        <p:spPr>
          <a:xfrm>
            <a:off x="7594560" y="2666880"/>
            <a:ext cx="2730600" cy="3543480"/>
          </a:xfrm>
          <a:prstGeom prst="rect">
            <a:avLst/>
          </a:prstGeom>
          <a:ln w="0">
            <a:solidFill>
              <a:srgbClr val="FFFF00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548640" y="421920"/>
            <a:ext cx="10957320" cy="9421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it-IT" sz="2400" b="1" strike="noStrike" cap="all" spc="-1">
                <a:solidFill>
                  <a:srgbClr val="FFFFFF"/>
                </a:solidFill>
                <a:latin typeface="Century Gothic"/>
              </a:rPr>
              <a:t>IL CONFRONTO TRA IERI ED OGGI</a:t>
            </a:r>
            <a:endParaRPr lang="en-US" sz="24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685800" y="1575720"/>
            <a:ext cx="4466520" cy="48538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it-IT" sz="2200" b="0" strike="noStrike" spc="-1">
                <a:solidFill>
                  <a:srgbClr val="FFFFFF"/>
                </a:solidFill>
                <a:latin typeface="Century Gothic"/>
              </a:rPr>
              <a:t>PROIBIZIONI E DIVIETI</a:t>
            </a: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it-IT" sz="1800" b="0" strike="noStrike" spc="-1">
                <a:solidFill>
                  <a:srgbClr val="FFFFFF"/>
                </a:solidFill>
                <a:latin typeface="Century Gothic"/>
              </a:rPr>
              <a:t>LE CATEGORIE COLPITE: ACCOGLIENZA E TRASPORTI</a:t>
            </a:r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</a:pPr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pic>
        <p:nvPicPr>
          <p:cNvPr id="108" name="Segnaposto contenuto 9"/>
          <p:cNvPicPr/>
          <p:nvPr/>
        </p:nvPicPr>
        <p:blipFill>
          <a:blip r:embed="rId2"/>
          <a:stretch/>
        </p:blipFill>
        <p:spPr>
          <a:xfrm>
            <a:off x="1076400" y="2687040"/>
            <a:ext cx="2708280" cy="3611160"/>
          </a:xfrm>
          <a:prstGeom prst="rect">
            <a:avLst/>
          </a:prstGeom>
          <a:ln w="0">
            <a:solidFill>
              <a:srgbClr val="FFC000"/>
            </a:solidFill>
          </a:ln>
        </p:spPr>
      </p:pic>
      <p:sp>
        <p:nvSpPr>
          <p:cNvPr id="109" name="Rettangolo 11"/>
          <p:cNvSpPr/>
          <p:nvPr/>
        </p:nvSpPr>
        <p:spPr>
          <a:xfrm>
            <a:off x="5458320" y="1575720"/>
            <a:ext cx="5106240" cy="4231440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  <a:rou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it-IT" sz="2200" b="0" strike="noStrike" spc="-1">
                <a:solidFill>
                  <a:srgbClr val="FFFFFF"/>
                </a:solidFill>
                <a:latin typeface="Century Gothic"/>
              </a:rPr>
              <a:t> IL LOCKDOWN</a:t>
            </a:r>
            <a:endParaRPr lang="it-IT" sz="2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it-IT" sz="2200" b="0" strike="noStrike" spc="-1">
                <a:solidFill>
                  <a:srgbClr val="FFFFFF"/>
                </a:solidFill>
                <a:latin typeface="Century Gothic"/>
              </a:rPr>
              <a:t>9 MARZO 2020</a:t>
            </a:r>
            <a:endParaRPr lang="it-IT" sz="22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it-IT" sz="22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it-IT" sz="22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it-IT" sz="22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it-IT" sz="22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it-IT" sz="22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it-IT" sz="22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it-IT" sz="22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it-IT" sz="22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it-IT" sz="22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it-IT" sz="2200" b="0" strike="noStrike" spc="-1">
              <a:latin typeface="Arial"/>
            </a:endParaRPr>
          </a:p>
        </p:txBody>
      </p:sp>
      <p:pic>
        <p:nvPicPr>
          <p:cNvPr id="110" name="Picture 2" descr="LOCKDOWN ITALIA visto dalla Stampa Estera | Musei Capitolini"/>
          <p:cNvPicPr/>
          <p:nvPr/>
        </p:nvPicPr>
        <p:blipFill>
          <a:blip r:embed="rId3"/>
          <a:stretch/>
        </p:blipFill>
        <p:spPr>
          <a:xfrm>
            <a:off x="6095880" y="2673000"/>
            <a:ext cx="4162680" cy="2433240"/>
          </a:xfrm>
          <a:prstGeom prst="rect">
            <a:avLst/>
          </a:prstGeom>
          <a:ln w="0">
            <a:solidFill>
              <a:srgbClr val="FFC000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830160" y="378720"/>
            <a:ext cx="10675800" cy="12808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it-IT" sz="2400" b="1" strike="noStrike" cap="all" spc="-1">
                <a:solidFill>
                  <a:srgbClr val="FFFFFF"/>
                </a:solidFill>
                <a:latin typeface="Century Gothic"/>
              </a:rPr>
              <a:t>IL CONFRONTO TRA IERI ED OGGI</a:t>
            </a:r>
            <a:endParaRPr lang="en-US" sz="24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685800" y="1870920"/>
            <a:ext cx="3913920" cy="43473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it-IT" sz="2200" b="0" strike="noStrike" spc="-1">
                <a:solidFill>
                  <a:srgbClr val="FFFFFF"/>
                </a:solidFill>
                <a:latin typeface="Century Gothic"/>
              </a:rPr>
              <a:t>I RIMEDI E LA MEDICINA</a:t>
            </a: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</p:txBody>
      </p:sp>
      <p:pic>
        <p:nvPicPr>
          <p:cNvPr id="113" name="Segnaposto contenuto 5"/>
          <p:cNvPicPr/>
          <p:nvPr/>
        </p:nvPicPr>
        <p:blipFill>
          <a:blip r:embed="rId2"/>
          <a:stretch/>
        </p:blipFill>
        <p:spPr>
          <a:xfrm>
            <a:off x="998640" y="2544840"/>
            <a:ext cx="3024360" cy="3884400"/>
          </a:xfrm>
          <a:prstGeom prst="rect">
            <a:avLst/>
          </a:prstGeom>
          <a:ln w="0">
            <a:solidFill>
              <a:srgbClr val="FFC000"/>
            </a:solidFill>
          </a:ln>
        </p:spPr>
      </p:pic>
      <p:sp>
        <p:nvSpPr>
          <p:cNvPr id="114" name="Rettangolo 6"/>
          <p:cNvSpPr/>
          <p:nvPr/>
        </p:nvSpPr>
        <p:spPr>
          <a:xfrm>
            <a:off x="9203040" y="3348000"/>
            <a:ext cx="1809000" cy="2413080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  <a:rou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it-IT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it-IT" sz="1800" b="0" strike="noStrike" spc="-1">
              <a:latin typeface="Arial"/>
            </a:endParaRPr>
          </a:p>
        </p:txBody>
      </p:sp>
      <p:pic>
        <p:nvPicPr>
          <p:cNvPr id="115" name="Picture 2" descr="Vaccini Covid. Sputnik: come funziona, perché non arriva. E su cosa puntano  i russi - la Repubblica"/>
          <p:cNvPicPr/>
          <p:nvPr/>
        </p:nvPicPr>
        <p:blipFill>
          <a:blip r:embed="rId3"/>
          <a:stretch/>
        </p:blipFill>
        <p:spPr>
          <a:xfrm>
            <a:off x="6234840" y="3248640"/>
            <a:ext cx="4003560" cy="2413080"/>
          </a:xfrm>
          <a:prstGeom prst="rect">
            <a:avLst/>
          </a:prstGeom>
          <a:ln w="0">
            <a:solidFill>
              <a:srgbClr val="FFC000"/>
            </a:solidFill>
          </a:ln>
        </p:spPr>
      </p:pic>
      <p:sp>
        <p:nvSpPr>
          <p:cNvPr id="116" name="Rettangolo 8"/>
          <p:cNvSpPr/>
          <p:nvPr/>
        </p:nvSpPr>
        <p:spPr>
          <a:xfrm>
            <a:off x="6836760" y="1870920"/>
            <a:ext cx="2799000" cy="407520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  <a:rou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343080" indent="-343080" algn="ctr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it-IT" sz="2200" b="0" strike="noStrike" spc="-1">
                <a:solidFill>
                  <a:srgbClr val="FFFFFF"/>
                </a:solidFill>
                <a:latin typeface="Century Gothic"/>
              </a:rPr>
              <a:t>I VACCINI</a:t>
            </a:r>
            <a:endParaRPr lang="it-IT" sz="22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801720" y="478440"/>
            <a:ext cx="10703880" cy="10267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it-IT" sz="2400" b="1" strike="noStrike" cap="all" spc="-1">
                <a:solidFill>
                  <a:srgbClr val="FFFFFF"/>
                </a:solidFill>
                <a:latin typeface="Century Gothic"/>
              </a:rPr>
              <a:t>IL CONFRONTO TRA IERI ED OGGI</a:t>
            </a:r>
            <a:endParaRPr lang="en-US" sz="24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685800" y="1913040"/>
            <a:ext cx="4603320" cy="43052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it-IT" sz="2200" b="0" strike="noStrike" spc="-1">
                <a:solidFill>
                  <a:srgbClr val="FFFFFF"/>
                </a:solidFill>
                <a:latin typeface="Century Gothic"/>
              </a:rPr>
              <a:t>«Del governo della peste» – L.A.Muratori</a:t>
            </a: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</p:txBody>
      </p:sp>
      <p:pic>
        <p:nvPicPr>
          <p:cNvPr id="119" name="Segnaposto contenuto 9"/>
          <p:cNvPicPr/>
          <p:nvPr/>
        </p:nvPicPr>
        <p:blipFill>
          <a:blip r:embed="rId2"/>
          <a:stretch/>
        </p:blipFill>
        <p:spPr>
          <a:xfrm>
            <a:off x="981360" y="2819880"/>
            <a:ext cx="3477960" cy="3398400"/>
          </a:xfrm>
          <a:prstGeom prst="rect">
            <a:avLst/>
          </a:prstGeom>
          <a:ln w="0">
            <a:solidFill>
              <a:srgbClr val="FFC000"/>
            </a:solidFill>
          </a:ln>
        </p:spPr>
      </p:pic>
      <p:sp>
        <p:nvSpPr>
          <p:cNvPr id="120" name="Rettangolo 10"/>
          <p:cNvSpPr/>
          <p:nvPr/>
        </p:nvSpPr>
        <p:spPr>
          <a:xfrm>
            <a:off x="7263720" y="1752120"/>
            <a:ext cx="4007880" cy="4108320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  <a:rou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285840" indent="-28584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it-IT" sz="2200" b="0" strike="noStrike" spc="-1">
                <a:solidFill>
                  <a:srgbClr val="FFFFFF"/>
                </a:solidFill>
                <a:latin typeface="Century Gothic"/>
              </a:rPr>
              <a:t>SLOGAN DI OGGI</a:t>
            </a:r>
            <a:endParaRPr lang="it-IT" sz="2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it-IT" sz="2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it-IT" sz="2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it-IT" sz="2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it-IT" sz="2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it-IT" sz="2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it-IT" sz="2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it-IT" sz="2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it-IT" sz="2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it-IT" sz="2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it-IT" sz="2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it-IT" sz="2200" b="0" strike="noStrike" spc="-1">
              <a:latin typeface="Arial"/>
            </a:endParaRPr>
          </a:p>
        </p:txBody>
      </p:sp>
      <p:pic>
        <p:nvPicPr>
          <p:cNvPr id="121" name="Picture 2" descr="Geanina Chioralia – Andrà tutto bene, raccontiamo il nostro lavoro al tempo  del coronavirus Cipss cooperativa sociale - Narni"/>
          <p:cNvPicPr/>
          <p:nvPr/>
        </p:nvPicPr>
        <p:blipFill>
          <a:blip r:embed="rId3"/>
          <a:stretch/>
        </p:blipFill>
        <p:spPr>
          <a:xfrm>
            <a:off x="7263720" y="3235680"/>
            <a:ext cx="3254400" cy="2222280"/>
          </a:xfrm>
          <a:prstGeom prst="rect">
            <a:avLst/>
          </a:prstGeom>
          <a:ln w="0">
            <a:solidFill>
              <a:srgbClr val="FFC000"/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685800" y="464400"/>
            <a:ext cx="10820160" cy="10828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it-IT" sz="2400" b="1" strike="noStrike" cap="all" spc="-1">
                <a:solidFill>
                  <a:srgbClr val="FFFFFF"/>
                </a:solidFill>
                <a:latin typeface="Century Gothic"/>
              </a:rPr>
              <a:t>TRACCE STORICHE IN CITTA’</a:t>
            </a:r>
            <a:endParaRPr lang="en-US" sz="24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/>
          </p:nvPr>
        </p:nvSpPr>
        <p:spPr>
          <a:xfrm>
            <a:off x="291960" y="1814760"/>
            <a:ext cx="4842360" cy="44035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it-IT" sz="2200" b="0" strike="noStrike" spc="-1">
                <a:solidFill>
                  <a:srgbClr val="FFFFFF"/>
                </a:solidFill>
                <a:latin typeface="Century Gothic"/>
              </a:rPr>
              <a:t>CHIESA DEL VOTO</a:t>
            </a: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24" name="PlaceHolder 3"/>
          <p:cNvSpPr>
            <a:spLocks noGrp="1"/>
          </p:cNvSpPr>
          <p:nvPr>
            <p:ph/>
          </p:nvPr>
        </p:nvSpPr>
        <p:spPr>
          <a:xfrm>
            <a:off x="6172200" y="1814760"/>
            <a:ext cx="5333760" cy="44035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it-IT" sz="2200" b="0" strike="noStrike" spc="-1">
                <a:solidFill>
                  <a:srgbClr val="FFFFFF"/>
                </a:solidFill>
                <a:latin typeface="Century Gothic"/>
              </a:rPr>
              <a:t>PALA DELLA PESTE – L.LANA</a:t>
            </a: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</p:txBody>
      </p:sp>
      <p:pic>
        <p:nvPicPr>
          <p:cNvPr id="125" name="Picture 2" descr="Chiesa del Voto (Modena) - Bologna + Modena Art &amp; Culture App"/>
          <p:cNvPicPr/>
          <p:nvPr/>
        </p:nvPicPr>
        <p:blipFill>
          <a:blip r:embed="rId2"/>
          <a:stretch/>
        </p:blipFill>
        <p:spPr>
          <a:xfrm>
            <a:off x="685800" y="3025440"/>
            <a:ext cx="3435840" cy="2563560"/>
          </a:xfrm>
          <a:prstGeom prst="rect">
            <a:avLst/>
          </a:prstGeom>
          <a:ln w="0">
            <a:solidFill>
              <a:srgbClr val="FFC000"/>
            </a:solidFill>
          </a:ln>
        </p:spPr>
      </p:pic>
      <p:pic>
        <p:nvPicPr>
          <p:cNvPr id="126" name="Immagine 5"/>
          <p:cNvPicPr/>
          <p:nvPr/>
        </p:nvPicPr>
        <p:blipFill>
          <a:blip r:embed="rId3"/>
          <a:stretch/>
        </p:blipFill>
        <p:spPr>
          <a:xfrm>
            <a:off x="7174440" y="2521440"/>
            <a:ext cx="2559960" cy="3571920"/>
          </a:xfrm>
          <a:prstGeom prst="rect">
            <a:avLst/>
          </a:prstGeom>
          <a:ln w="0">
            <a:solidFill>
              <a:srgbClr val="FFC000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685800" y="407880"/>
            <a:ext cx="10820160" cy="10969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it-IT" sz="2400" b="1" strike="noStrike" cap="all" spc="-1">
                <a:solidFill>
                  <a:srgbClr val="FFFFFF"/>
                </a:solidFill>
                <a:latin typeface="Century Gothic"/>
              </a:rPr>
              <a:t>TRACCE STORICHE IN CITTA’</a:t>
            </a:r>
            <a:endParaRPr lang="en-US" sz="24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/>
          </p:nvPr>
        </p:nvSpPr>
        <p:spPr>
          <a:xfrm>
            <a:off x="685800" y="1870920"/>
            <a:ext cx="5333760" cy="43473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it-IT" sz="2200" b="0" strike="noStrike" spc="-1">
                <a:solidFill>
                  <a:srgbClr val="FFFFFF"/>
                </a:solidFill>
                <a:latin typeface="Century Gothic"/>
              </a:rPr>
              <a:t>PALAZZO COMUNALE</a:t>
            </a: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</a:pPr>
            <a:endParaRPr lang="en-US" sz="2200" b="0" strike="noStrike" spc="-1">
              <a:solidFill>
                <a:srgbClr val="FFFFFF"/>
              </a:solidFill>
              <a:latin typeface="Century Gothic"/>
            </a:endParaRPr>
          </a:p>
        </p:txBody>
      </p:sp>
      <p:pic>
        <p:nvPicPr>
          <p:cNvPr id="129" name="Segnaposto contenuto 5"/>
          <p:cNvPicPr/>
          <p:nvPr/>
        </p:nvPicPr>
        <p:blipFill>
          <a:blip r:embed="rId2"/>
          <a:stretch/>
        </p:blipFill>
        <p:spPr>
          <a:xfrm>
            <a:off x="685800" y="2742480"/>
            <a:ext cx="3421440" cy="2900880"/>
          </a:xfrm>
          <a:prstGeom prst="rect">
            <a:avLst/>
          </a:prstGeom>
          <a:ln w="0">
            <a:solidFill>
              <a:srgbClr val="FFC000"/>
            </a:solidFill>
          </a:ln>
        </p:spPr>
      </p:pic>
      <p:sp>
        <p:nvSpPr>
          <p:cNvPr id="130" name="Rettangolo 6"/>
          <p:cNvSpPr/>
          <p:nvPr/>
        </p:nvSpPr>
        <p:spPr>
          <a:xfrm>
            <a:off x="6653880" y="1772640"/>
            <a:ext cx="4473000" cy="4445640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  <a:rou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285840" indent="-28584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it-IT" sz="2200" b="0" strike="noStrike" spc="-1">
                <a:solidFill>
                  <a:srgbClr val="FFFFFF"/>
                </a:solidFill>
                <a:latin typeface="Century Gothic"/>
              </a:rPr>
              <a:t>VIA CARTERIA – SAN BARNABA</a:t>
            </a:r>
            <a:endParaRPr lang="it-IT" sz="2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it-IT" sz="2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it-IT" sz="2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it-IT" sz="2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it-IT" sz="2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it-IT" sz="2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it-IT" sz="2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it-IT" sz="2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it-IT" sz="2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it-IT" sz="2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it-IT" sz="2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it-IT" sz="2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it-IT" sz="2200" b="0" strike="noStrike" spc="-1">
              <a:latin typeface="Arial"/>
            </a:endParaRPr>
          </a:p>
        </p:txBody>
      </p:sp>
      <p:pic>
        <p:nvPicPr>
          <p:cNvPr id="131" name="Immagine 8"/>
          <p:cNvPicPr/>
          <p:nvPr/>
        </p:nvPicPr>
        <p:blipFill>
          <a:blip r:embed="rId3"/>
          <a:stretch/>
        </p:blipFill>
        <p:spPr>
          <a:xfrm>
            <a:off x="7003800" y="2946960"/>
            <a:ext cx="4082760" cy="2696400"/>
          </a:xfrm>
          <a:prstGeom prst="rect">
            <a:avLst/>
          </a:prstGeom>
          <a:ln w="0">
            <a:solidFill>
              <a:srgbClr val="FFC000"/>
            </a:solidFill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TM04033937[[fn=Scia di vapore]]</Template>
  <TotalTime>125</TotalTime>
  <Words>142</Words>
  <Application>Microsoft Office PowerPoint</Application>
  <PresentationFormat>Widescreen</PresentationFormat>
  <Paragraphs>77</Paragraphs>
  <Slides>8</Slides>
  <Notes>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2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4" baseType="lpstr">
      <vt:lpstr>Arial</vt:lpstr>
      <vt:lpstr>Century Gothic</vt:lpstr>
      <vt:lpstr>Times New Roman</vt:lpstr>
      <vt:lpstr>Office Theme</vt:lpstr>
      <vt:lpstr>Office Theme</vt:lpstr>
      <vt:lpstr>AcroExch.Document.DC</vt:lpstr>
      <vt:lpstr>Dalla peste del 1630 al Covid19</vt:lpstr>
      <vt:lpstr>Le tappe del percorso </vt:lpstr>
      <vt:lpstr>IL CONFRONTO TRA IERI ED OGGI </vt:lpstr>
      <vt:lpstr>IL CONFRONTO TRA IERI ED OGGI</vt:lpstr>
      <vt:lpstr>IL CONFRONTO TRA IERI ED OGGI</vt:lpstr>
      <vt:lpstr>IL CONFRONTO TRA IERI ED OGGI</vt:lpstr>
      <vt:lpstr>TRACCE STORICHE IN CITTA’</vt:lpstr>
      <vt:lpstr>TRACCE STORICHE IN CITTA’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subject/>
  <dc:creator>segretario.generale@outlook.it</dc:creator>
  <dc:description/>
  <cp:lastModifiedBy>Cristoni Manuela</cp:lastModifiedBy>
  <cp:revision>23</cp:revision>
  <dcterms:created xsi:type="dcterms:W3CDTF">2021-11-14T09:04:07Z</dcterms:created>
  <dcterms:modified xsi:type="dcterms:W3CDTF">2022-05-05T08:01:58Z</dcterms:modified>
  <dc:language>it-IT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Widescreen</vt:lpwstr>
  </property>
  <property fmtid="{D5CDD505-2E9C-101B-9397-08002B2CF9AE}" pid="3" name="Slides">
    <vt:i4>8</vt:i4>
  </property>
</Properties>
</file>