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Lato Black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Black-boldItalic.fntdata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Black-bold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263bec4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263bec4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263bec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263bec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263bec1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263bec1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2d137d1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2d137d1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 flipH="1" rot="957634">
            <a:off x="1541652" y="2980807"/>
            <a:ext cx="7315192" cy="3962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010501" y="2171550"/>
            <a:ext cx="312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Lato Black"/>
                <a:ea typeface="Lato Black"/>
                <a:cs typeface="Lato Black"/>
                <a:sym typeface="Lato Black"/>
              </a:rPr>
              <a:t>L'IMPORTANZA DI UNA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Lato Black"/>
                <a:ea typeface="Lato Black"/>
                <a:cs typeface="Lato Black"/>
                <a:sym typeface="Lato Black"/>
              </a:rPr>
              <a:t>DONNA 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464700" y="363050"/>
            <a:ext cx="44757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USCITA AL PALAZZO DEI MUSEI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TIPI DI STEREOTIPO: 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/>
              <a:t>L’ uomo che va con tante donne è considerato un figo mentre la donna che esce con tanti uomini è considerata una poco di buono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/>
              <a:t>L’ uomo prova meno sentimenti della donna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>
                <a:latin typeface="Impact"/>
                <a:ea typeface="Impact"/>
                <a:cs typeface="Impact"/>
                <a:sym typeface="Impact"/>
              </a:rPr>
              <a:t>RIFERIMENTI ALL’ USCITA:</a:t>
            </a:r>
            <a:endParaRPr sz="15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00"/>
              <a:t>Grazie all’ uscita al palazzo dei musei abbiamo assistito a testimonianze storiche di vittime di questi stereotipi, ad esempio la storia di Maria Regina Pèdena che è stata impiccata per essersi difesa da uno stupro; oppure il reato di omosessualità.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3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10370" l="16274" r="16916" t="24239"/>
          <a:stretch/>
        </p:blipFill>
        <p:spPr>
          <a:xfrm>
            <a:off x="269950" y="296388"/>
            <a:ext cx="4006299" cy="467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4867" l="6390" r="22206" t="13185"/>
          <a:stretch/>
        </p:blipFill>
        <p:spPr>
          <a:xfrm>
            <a:off x="4972100" y="296400"/>
            <a:ext cx="4006299" cy="4696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OBIETTIVI AGENDA 2030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365"/>
              <a:t>L’agenda riguardo la parità di genere si pone numerosi obiettivi, nell’ambito amore/sesso possiamo ritrovare i seguenti: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365"/>
              <a:t>- Si vogliono eliminare tutte le forme di prostituzione, sfruttamento sessuale ecc…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365"/>
              <a:t>- L’eliminazione del matrimonio minorile, siaesso forzato o combinato, 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365"/>
              <a:t>e pratiche che consentono la mutilazione dei genitali femminili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365"/>
              <a:t>- Garantire l’accesso a diritti fondamentali quali la salute sessuale 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4365"/>
              <a:t>e diritti riproduttivi</a:t>
            </a:r>
            <a:endParaRPr sz="436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725" y="2359450"/>
            <a:ext cx="2209425" cy="22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INDAGINE STATISTICA SULLA CLASSE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353250" y="945575"/>
            <a:ext cx="843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https://docs.google.com/forms/d/1ygprUAU2ocoYlHQvzHiCs-obeyIoLz5CjF4tp6SKhzI/edit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774"/>
            <a:ext cx="8839202" cy="35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