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6" r:id="rId6"/>
    <p:sldId id="257" r:id="rId7"/>
    <p:sldId id="258"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09B76-A11A-4A6C-81B8-0FBD0493C714}" v="71" dt="2025-01-09T13:53:23.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8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dinali Daniela" userId="8c18e0ca-cf1d-4a83-90e5-c33679c3699e" providerId="ADAL" clId="{300D6328-9A5D-4742-B681-5F2E11C0D663}"/>
    <pc:docChg chg="custSel modSld">
      <pc:chgData name="Cardinali Daniela" userId="8c18e0ca-cf1d-4a83-90e5-c33679c3699e" providerId="ADAL" clId="{300D6328-9A5D-4742-B681-5F2E11C0D663}" dt="2025-01-07T14:35:19.850" v="50" actId="1037"/>
      <pc:docMkLst>
        <pc:docMk/>
      </pc:docMkLst>
      <pc:sldChg chg="delSp modSp mod modClrScheme delDesignElem chgLayout">
        <pc:chgData name="Cardinali Daniela" userId="8c18e0ca-cf1d-4a83-90e5-c33679c3699e" providerId="ADAL" clId="{300D6328-9A5D-4742-B681-5F2E11C0D663}" dt="2025-01-07T14:34:18.628" v="15" actId="1076"/>
        <pc:sldMkLst>
          <pc:docMk/>
          <pc:sldMk cId="3657581757" sldId="256"/>
        </pc:sldMkLst>
        <pc:spChg chg="mod ord">
          <ac:chgData name="Cardinali Daniela" userId="8c18e0ca-cf1d-4a83-90e5-c33679c3699e" providerId="ADAL" clId="{300D6328-9A5D-4742-B681-5F2E11C0D663}" dt="2025-01-07T14:34:18.628" v="15" actId="1076"/>
          <ac:spMkLst>
            <pc:docMk/>
            <pc:sldMk cId="3657581757" sldId="256"/>
            <ac:spMk id="2" creationId="{68F3B139-E5BC-72D9-F9AA-16A3FC55FE69}"/>
          </ac:spMkLst>
        </pc:spChg>
        <pc:picChg chg="mod">
          <ac:chgData name="Cardinali Daniela" userId="8c18e0ca-cf1d-4a83-90e5-c33679c3699e" providerId="ADAL" clId="{300D6328-9A5D-4742-B681-5F2E11C0D663}" dt="2025-01-07T14:32:18.626" v="7" actId="1038"/>
          <ac:picMkLst>
            <pc:docMk/>
            <pc:sldMk cId="3657581757" sldId="256"/>
            <ac:picMk id="4" creationId="{33765A2D-4261-20E0-033C-8CF0E3F0BC5F}"/>
          </ac:picMkLst>
        </pc:picChg>
        <pc:picChg chg="mod">
          <ac:chgData name="Cardinali Daniela" userId="8c18e0ca-cf1d-4a83-90e5-c33679c3699e" providerId="ADAL" clId="{300D6328-9A5D-4742-B681-5F2E11C0D663}" dt="2025-01-07T14:32:21.777" v="8" actId="14100"/>
          <ac:picMkLst>
            <pc:docMk/>
            <pc:sldMk cId="3657581757" sldId="256"/>
            <ac:picMk id="5" creationId="{58E5A2A2-ACA3-79BB-20C8-9C7D440247E8}"/>
          </ac:picMkLst>
        </pc:picChg>
      </pc:sldChg>
      <pc:sldChg chg="modSp mod">
        <pc:chgData name="Cardinali Daniela" userId="8c18e0ca-cf1d-4a83-90e5-c33679c3699e" providerId="ADAL" clId="{300D6328-9A5D-4742-B681-5F2E11C0D663}" dt="2025-01-07T14:34:54.897" v="19" actId="27636"/>
        <pc:sldMkLst>
          <pc:docMk/>
          <pc:sldMk cId="2763219944" sldId="257"/>
        </pc:sldMkLst>
        <pc:spChg chg="mod">
          <ac:chgData name="Cardinali Daniela" userId="8c18e0ca-cf1d-4a83-90e5-c33679c3699e" providerId="ADAL" clId="{300D6328-9A5D-4742-B681-5F2E11C0D663}" dt="2025-01-07T14:34:54.897" v="19" actId="27636"/>
          <ac:spMkLst>
            <pc:docMk/>
            <pc:sldMk cId="2763219944" sldId="257"/>
            <ac:spMk id="2" creationId="{AE65BD1E-2D20-7A2E-DDDF-7FBB64BA7879}"/>
          </ac:spMkLst>
        </pc:spChg>
      </pc:sldChg>
      <pc:sldChg chg="modSp mod">
        <pc:chgData name="Cardinali Daniela" userId="8c18e0ca-cf1d-4a83-90e5-c33679c3699e" providerId="ADAL" clId="{300D6328-9A5D-4742-B681-5F2E11C0D663}" dt="2025-01-07T14:35:19.850" v="50" actId="1037"/>
        <pc:sldMkLst>
          <pc:docMk/>
          <pc:sldMk cId="271156491" sldId="258"/>
        </pc:sldMkLst>
        <pc:spChg chg="mod">
          <ac:chgData name="Cardinali Daniela" userId="8c18e0ca-cf1d-4a83-90e5-c33679c3699e" providerId="ADAL" clId="{300D6328-9A5D-4742-B681-5F2E11C0D663}" dt="2025-01-07T14:35:00.676" v="20" actId="14100"/>
          <ac:spMkLst>
            <pc:docMk/>
            <pc:sldMk cId="271156491" sldId="258"/>
            <ac:spMk id="2" creationId="{AE65BD1E-2D20-7A2E-DDDF-7FBB64BA7879}"/>
          </ac:spMkLst>
        </pc:spChg>
        <pc:picChg chg="mod">
          <ac:chgData name="Cardinali Daniela" userId="8c18e0ca-cf1d-4a83-90e5-c33679c3699e" providerId="ADAL" clId="{300D6328-9A5D-4742-B681-5F2E11C0D663}" dt="2025-01-07T14:35:19.850" v="50" actId="1037"/>
          <ac:picMkLst>
            <pc:docMk/>
            <pc:sldMk cId="271156491" sldId="258"/>
            <ac:picMk id="5" creationId="{A893A145-7401-1C6F-71CB-E95A72C8EBAE}"/>
          </ac:picMkLst>
        </pc:picChg>
        <pc:picChg chg="mod">
          <ac:chgData name="Cardinali Daniela" userId="8c18e0ca-cf1d-4a83-90e5-c33679c3699e" providerId="ADAL" clId="{300D6328-9A5D-4742-B681-5F2E11C0D663}" dt="2025-01-07T14:35:19.850" v="50" actId="1037"/>
          <ac:picMkLst>
            <pc:docMk/>
            <pc:sldMk cId="271156491" sldId="258"/>
            <ac:picMk id="8" creationId="{001D7038-3784-197A-BE09-CEEC7B074718}"/>
          </ac:picMkLst>
        </pc:picChg>
      </pc:sldChg>
    </pc:docChg>
  </pc:docChgLst>
  <pc:docChgLst>
    <pc:chgData name="Cardinali Daniela" userId="8c18e0ca-cf1d-4a83-90e5-c33679c3699e" providerId="ADAL" clId="{16C09B76-A11A-4A6C-81B8-0FBD0493C714}"/>
    <pc:docChg chg="undo custSel modSld">
      <pc:chgData name="Cardinali Daniela" userId="8c18e0ca-cf1d-4a83-90e5-c33679c3699e" providerId="ADAL" clId="{16C09B76-A11A-4A6C-81B8-0FBD0493C714}" dt="2025-01-09T13:55:39.663" v="166" actId="1076"/>
      <pc:docMkLst>
        <pc:docMk/>
      </pc:docMkLst>
      <pc:sldChg chg="addSp modSp mod modAnim">
        <pc:chgData name="Cardinali Daniela" userId="8c18e0ca-cf1d-4a83-90e5-c33679c3699e" providerId="ADAL" clId="{16C09B76-A11A-4A6C-81B8-0FBD0493C714}" dt="2025-01-09T13:55:39.663" v="166" actId="1076"/>
        <pc:sldMkLst>
          <pc:docMk/>
          <pc:sldMk cId="3657581757" sldId="256"/>
        </pc:sldMkLst>
        <pc:spChg chg="mod">
          <ac:chgData name="Cardinali Daniela" userId="8c18e0ca-cf1d-4a83-90e5-c33679c3699e" providerId="ADAL" clId="{16C09B76-A11A-4A6C-81B8-0FBD0493C714}" dt="2025-01-09T13:55:39.663" v="166" actId="1076"/>
          <ac:spMkLst>
            <pc:docMk/>
            <pc:sldMk cId="3657581757" sldId="256"/>
            <ac:spMk id="2" creationId="{68F3B139-E5BC-72D9-F9AA-16A3FC55FE69}"/>
          </ac:spMkLst>
        </pc:spChg>
        <pc:spChg chg="add mod">
          <ac:chgData name="Cardinali Daniela" userId="8c18e0ca-cf1d-4a83-90e5-c33679c3699e" providerId="ADAL" clId="{16C09B76-A11A-4A6C-81B8-0FBD0493C714}" dt="2025-01-09T13:53:27.666" v="165" actId="1035"/>
          <ac:spMkLst>
            <pc:docMk/>
            <pc:sldMk cId="3657581757" sldId="256"/>
            <ac:spMk id="6" creationId="{15D902A8-6671-BF9B-6C87-9273540AA972}"/>
          </ac:spMkLst>
        </pc:spChg>
        <pc:picChg chg="add mod">
          <ac:chgData name="Cardinali Daniela" userId="8c18e0ca-cf1d-4a83-90e5-c33679c3699e" providerId="ADAL" clId="{16C09B76-A11A-4A6C-81B8-0FBD0493C714}" dt="2025-01-09T13:50:24.163" v="61" actId="1076"/>
          <ac:picMkLst>
            <pc:docMk/>
            <pc:sldMk cId="3657581757" sldId="256"/>
            <ac:picMk id="3" creationId="{29F8A39B-9351-985D-B047-69FD41FE7EA5}"/>
          </ac:picMkLst>
        </pc:picChg>
        <pc:picChg chg="mod">
          <ac:chgData name="Cardinali Daniela" userId="8c18e0ca-cf1d-4a83-90e5-c33679c3699e" providerId="ADAL" clId="{16C09B76-A11A-4A6C-81B8-0FBD0493C714}" dt="2025-01-09T13:52:33.385" v="88" actId="1076"/>
          <ac:picMkLst>
            <pc:docMk/>
            <pc:sldMk cId="3657581757" sldId="256"/>
            <ac:picMk id="4" creationId="{33765A2D-4261-20E0-033C-8CF0E3F0BC5F}"/>
          </ac:picMkLst>
        </pc:picChg>
        <pc:picChg chg="mod">
          <ac:chgData name="Cardinali Daniela" userId="8c18e0ca-cf1d-4a83-90e5-c33679c3699e" providerId="ADAL" clId="{16C09B76-A11A-4A6C-81B8-0FBD0493C714}" dt="2025-01-09T13:52:35.148" v="89" actId="1076"/>
          <ac:picMkLst>
            <pc:docMk/>
            <pc:sldMk cId="3657581757" sldId="256"/>
            <ac:picMk id="5" creationId="{58E5A2A2-ACA3-79BB-20C8-9C7D440247E8}"/>
          </ac:picMkLst>
        </pc:picChg>
      </pc:sldChg>
      <pc:sldChg chg="addSp modSp mod">
        <pc:chgData name="Cardinali Daniela" userId="8c18e0ca-cf1d-4a83-90e5-c33679c3699e" providerId="ADAL" clId="{16C09B76-A11A-4A6C-81B8-0FBD0493C714}" dt="2025-01-09T13:49:07.667" v="36"/>
        <pc:sldMkLst>
          <pc:docMk/>
          <pc:sldMk cId="2763219944" sldId="257"/>
        </pc:sldMkLst>
        <pc:spChg chg="mod">
          <ac:chgData name="Cardinali Daniela" userId="8c18e0ca-cf1d-4a83-90e5-c33679c3699e" providerId="ADAL" clId="{16C09B76-A11A-4A6C-81B8-0FBD0493C714}" dt="2025-01-09T13:49:06.168" v="31" actId="14100"/>
          <ac:spMkLst>
            <pc:docMk/>
            <pc:sldMk cId="2763219944" sldId="257"/>
            <ac:spMk id="2" creationId="{AE65BD1E-2D20-7A2E-DDDF-7FBB64BA7879}"/>
          </ac:spMkLst>
        </pc:spChg>
        <pc:spChg chg="add mod">
          <ac:chgData name="Cardinali Daniela" userId="8c18e0ca-cf1d-4a83-90e5-c33679c3699e" providerId="ADAL" clId="{16C09B76-A11A-4A6C-81B8-0FBD0493C714}" dt="2025-01-09T13:49:05.981" v="30"/>
          <ac:spMkLst>
            <pc:docMk/>
            <pc:sldMk cId="2763219944" sldId="257"/>
            <ac:spMk id="5" creationId="{EF03D110-C9BB-B04C-1879-A1A992E74488}"/>
          </ac:spMkLst>
        </pc:spChg>
        <pc:picChg chg="add mod">
          <ac:chgData name="Cardinali Daniela" userId="8c18e0ca-cf1d-4a83-90e5-c33679c3699e" providerId="ADAL" clId="{16C09B76-A11A-4A6C-81B8-0FBD0493C714}" dt="2025-01-09T13:49:07.667" v="36"/>
          <ac:picMkLst>
            <pc:docMk/>
            <pc:sldMk cId="2763219944" sldId="257"/>
            <ac:picMk id="3" creationId="{526B7645-9C08-2BD5-CB9B-6659D1AD6F9A}"/>
          </ac:picMkLst>
        </pc:picChg>
        <pc:picChg chg="mod">
          <ac:chgData name="Cardinali Daniela" userId="8c18e0ca-cf1d-4a83-90e5-c33679c3699e" providerId="ADAL" clId="{16C09B76-A11A-4A6C-81B8-0FBD0493C714}" dt="2025-01-09T13:49:06.805" v="34" actId="14100"/>
          <ac:picMkLst>
            <pc:docMk/>
            <pc:sldMk cId="2763219944" sldId="257"/>
            <ac:picMk id="4" creationId="{739FD9DF-A71F-89B7-5F32-25DBD8EC4B57}"/>
          </ac:picMkLst>
        </pc:picChg>
      </pc:sldChg>
    </pc:docChg>
  </pc:docChgLst>
  <pc:docChgLst>
    <pc:chgData name="Bolelli Lorenza" userId="018cb33d-57c1-4e54-9bb2-2148794e434d" providerId="ADAL" clId="{56B6DEF6-D233-4C36-ADCD-D4B0EFE2FF9C}"/>
    <pc:docChg chg="undo custSel addSld modSld sldOrd">
      <pc:chgData name="Bolelli Lorenza" userId="018cb33d-57c1-4e54-9bb2-2148794e434d" providerId="ADAL" clId="{56B6DEF6-D233-4C36-ADCD-D4B0EFE2FF9C}" dt="2024-10-07T19:56:12.244" v="132" actId="1076"/>
      <pc:docMkLst>
        <pc:docMk/>
      </pc:docMkLst>
      <pc:sldChg chg="addSp delSp modSp new mod setBg addAnim delAnim">
        <pc:chgData name="Bolelli Lorenza" userId="018cb33d-57c1-4e54-9bb2-2148794e434d" providerId="ADAL" clId="{56B6DEF6-D233-4C36-ADCD-D4B0EFE2FF9C}" dt="2024-10-07T19:56:12.244" v="132" actId="1076"/>
        <pc:sldMkLst>
          <pc:docMk/>
          <pc:sldMk cId="3657581757" sldId="256"/>
        </pc:sldMkLst>
      </pc:sldChg>
      <pc:sldChg chg="addSp delSp modSp new mod ord setBg">
        <pc:chgData name="Bolelli Lorenza" userId="018cb33d-57c1-4e54-9bb2-2148794e434d" providerId="ADAL" clId="{56B6DEF6-D233-4C36-ADCD-D4B0EFE2FF9C}" dt="2024-10-07T19:53:13.757" v="110" actId="1076"/>
        <pc:sldMkLst>
          <pc:docMk/>
          <pc:sldMk cId="2763219944" sldId="257"/>
        </pc:sldMkLst>
      </pc:sldChg>
      <pc:sldChg chg="addSp delSp modSp add mod setBg">
        <pc:chgData name="Bolelli Lorenza" userId="018cb33d-57c1-4e54-9bb2-2148794e434d" providerId="ADAL" clId="{56B6DEF6-D233-4C36-ADCD-D4B0EFE2FF9C}" dt="2024-10-07T19:51:43.930" v="105" actId="255"/>
        <pc:sldMkLst>
          <pc:docMk/>
          <pc:sldMk cId="271156491" sldId="2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6862DC-3D04-56AA-4FB0-9A560453BA7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4A67E56-4CAD-FD76-03F1-8A16CF4FF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2AA656B-661F-9E89-4D20-EAAAD2FB5B61}"/>
              </a:ext>
            </a:extLst>
          </p:cNvPr>
          <p:cNvSpPr>
            <a:spLocks noGrp="1"/>
          </p:cNvSpPr>
          <p:nvPr>
            <p:ph type="dt" sz="half" idx="10"/>
          </p:nvPr>
        </p:nvSpPr>
        <p:spPr/>
        <p:txBody>
          <a:bodyPr/>
          <a:lstStyle/>
          <a:p>
            <a:fld id="{90883284-D0E5-40E6-BFB9-2019A216A82E}" type="datetimeFigureOut">
              <a:rPr lang="it-IT" smtClean="0"/>
              <a:t>17/01/2025</a:t>
            </a:fld>
            <a:endParaRPr lang="it-IT"/>
          </a:p>
        </p:txBody>
      </p:sp>
      <p:sp>
        <p:nvSpPr>
          <p:cNvPr id="5" name="Segnaposto piè di pagina 4">
            <a:extLst>
              <a:ext uri="{FF2B5EF4-FFF2-40B4-BE49-F238E27FC236}">
                <a16:creationId xmlns:a16="http://schemas.microsoft.com/office/drawing/2014/main" id="{ACB02466-4F51-1DA6-224C-A866A72208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89A86D-0FDE-9891-EB16-88D90C4565D1}"/>
              </a:ext>
            </a:extLst>
          </p:cNvPr>
          <p:cNvSpPr>
            <a:spLocks noGrp="1"/>
          </p:cNvSpPr>
          <p:nvPr>
            <p:ph type="sldNum" sz="quarter" idx="12"/>
          </p:nvPr>
        </p:nvSpPr>
        <p:spPr/>
        <p:txBody>
          <a:bodyPr/>
          <a:lstStyle/>
          <a:p>
            <a:fld id="{2F532479-267E-4745-9AD6-4EA1D7B0BC9F}" type="slidenum">
              <a:rPr lang="it-IT" smtClean="0"/>
              <a:t>‹N›</a:t>
            </a:fld>
            <a:endParaRPr lang="it-IT"/>
          </a:p>
        </p:txBody>
      </p:sp>
    </p:spTree>
    <p:extLst>
      <p:ext uri="{BB962C8B-B14F-4D97-AF65-F5344CB8AC3E}">
        <p14:creationId xmlns:p14="http://schemas.microsoft.com/office/powerpoint/2010/main" val="302158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85A1E-8390-15F1-CA82-6EDCD0C3BDA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DD0F61A-83F0-B73B-89A3-7D7F9A20086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00D35A9-A4D3-D12D-F7B5-5A53F3F15749}"/>
              </a:ext>
            </a:extLst>
          </p:cNvPr>
          <p:cNvSpPr>
            <a:spLocks noGrp="1"/>
          </p:cNvSpPr>
          <p:nvPr>
            <p:ph type="dt" sz="half" idx="10"/>
          </p:nvPr>
        </p:nvSpPr>
        <p:spPr/>
        <p:txBody>
          <a:bodyPr/>
          <a:lstStyle/>
          <a:p>
            <a:fld id="{90883284-D0E5-40E6-BFB9-2019A216A82E}" type="datetimeFigureOut">
              <a:rPr lang="it-IT" smtClean="0"/>
              <a:t>17/01/2025</a:t>
            </a:fld>
            <a:endParaRPr lang="it-IT"/>
          </a:p>
        </p:txBody>
      </p:sp>
      <p:sp>
        <p:nvSpPr>
          <p:cNvPr id="5" name="Segnaposto piè di pagina 4">
            <a:extLst>
              <a:ext uri="{FF2B5EF4-FFF2-40B4-BE49-F238E27FC236}">
                <a16:creationId xmlns:a16="http://schemas.microsoft.com/office/drawing/2014/main" id="{C3BB3300-EFDD-84F0-C6D7-A7BA5BEAD2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441F68-040F-8EE4-1758-4917BA077335}"/>
              </a:ext>
            </a:extLst>
          </p:cNvPr>
          <p:cNvSpPr>
            <a:spLocks noGrp="1"/>
          </p:cNvSpPr>
          <p:nvPr>
            <p:ph type="sldNum" sz="quarter" idx="12"/>
          </p:nvPr>
        </p:nvSpPr>
        <p:spPr/>
        <p:txBody>
          <a:bodyPr/>
          <a:lstStyle/>
          <a:p>
            <a:fld id="{2F532479-267E-4745-9AD6-4EA1D7B0BC9F}" type="slidenum">
              <a:rPr lang="it-IT" smtClean="0"/>
              <a:t>‹N›</a:t>
            </a:fld>
            <a:endParaRPr lang="it-IT"/>
          </a:p>
        </p:txBody>
      </p:sp>
    </p:spTree>
    <p:extLst>
      <p:ext uri="{BB962C8B-B14F-4D97-AF65-F5344CB8AC3E}">
        <p14:creationId xmlns:p14="http://schemas.microsoft.com/office/powerpoint/2010/main" val="24516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83AC415-287C-8E39-E3FF-E3F8A383165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491B774-B1BD-E859-818B-4E0326B36BD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DE7E0D4-C3D7-5270-F810-0E5D2F329CF5}"/>
              </a:ext>
            </a:extLst>
          </p:cNvPr>
          <p:cNvSpPr>
            <a:spLocks noGrp="1"/>
          </p:cNvSpPr>
          <p:nvPr>
            <p:ph type="dt" sz="half" idx="10"/>
          </p:nvPr>
        </p:nvSpPr>
        <p:spPr/>
        <p:txBody>
          <a:bodyPr/>
          <a:lstStyle/>
          <a:p>
            <a:fld id="{90883284-D0E5-40E6-BFB9-2019A216A82E}" type="datetimeFigureOut">
              <a:rPr lang="it-IT" smtClean="0"/>
              <a:t>17/01/2025</a:t>
            </a:fld>
            <a:endParaRPr lang="it-IT"/>
          </a:p>
        </p:txBody>
      </p:sp>
      <p:sp>
        <p:nvSpPr>
          <p:cNvPr id="5" name="Segnaposto piè di pagina 4">
            <a:extLst>
              <a:ext uri="{FF2B5EF4-FFF2-40B4-BE49-F238E27FC236}">
                <a16:creationId xmlns:a16="http://schemas.microsoft.com/office/drawing/2014/main" id="{B4BED150-5C6C-6AEB-886E-72D5867DBF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5E194D2-777C-3740-DA11-EEEFFA8EB416}"/>
              </a:ext>
            </a:extLst>
          </p:cNvPr>
          <p:cNvSpPr>
            <a:spLocks noGrp="1"/>
          </p:cNvSpPr>
          <p:nvPr>
            <p:ph type="sldNum" sz="quarter" idx="12"/>
          </p:nvPr>
        </p:nvSpPr>
        <p:spPr/>
        <p:txBody>
          <a:bodyPr/>
          <a:lstStyle/>
          <a:p>
            <a:fld id="{2F532479-267E-4745-9AD6-4EA1D7B0BC9F}" type="slidenum">
              <a:rPr lang="it-IT" smtClean="0"/>
              <a:t>‹N›</a:t>
            </a:fld>
            <a:endParaRPr lang="it-IT"/>
          </a:p>
        </p:txBody>
      </p:sp>
    </p:spTree>
    <p:extLst>
      <p:ext uri="{BB962C8B-B14F-4D97-AF65-F5344CB8AC3E}">
        <p14:creationId xmlns:p14="http://schemas.microsoft.com/office/powerpoint/2010/main" val="57045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65FE43-147B-DADF-6948-CF60CC04AE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5E2F881-FB54-5805-EA50-7B7C7D3FC44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2C7603-A117-7D47-03FD-5F0ECFA699F6}"/>
              </a:ext>
            </a:extLst>
          </p:cNvPr>
          <p:cNvSpPr>
            <a:spLocks noGrp="1"/>
          </p:cNvSpPr>
          <p:nvPr>
            <p:ph type="dt" sz="half" idx="10"/>
          </p:nvPr>
        </p:nvSpPr>
        <p:spPr/>
        <p:txBody>
          <a:bodyPr/>
          <a:lstStyle/>
          <a:p>
            <a:fld id="{90883284-D0E5-40E6-BFB9-2019A216A82E}" type="datetimeFigureOut">
              <a:rPr lang="it-IT" smtClean="0"/>
              <a:t>17/01/2025</a:t>
            </a:fld>
            <a:endParaRPr lang="it-IT"/>
          </a:p>
        </p:txBody>
      </p:sp>
      <p:sp>
        <p:nvSpPr>
          <p:cNvPr id="5" name="Segnaposto piè di pagina 4">
            <a:extLst>
              <a:ext uri="{FF2B5EF4-FFF2-40B4-BE49-F238E27FC236}">
                <a16:creationId xmlns:a16="http://schemas.microsoft.com/office/drawing/2014/main" id="{2AF3A426-A048-F70A-07A7-58321CF36D0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2AEDE0-0FF2-574E-81A9-64F8C7971DBE}"/>
              </a:ext>
            </a:extLst>
          </p:cNvPr>
          <p:cNvSpPr>
            <a:spLocks noGrp="1"/>
          </p:cNvSpPr>
          <p:nvPr>
            <p:ph type="sldNum" sz="quarter" idx="12"/>
          </p:nvPr>
        </p:nvSpPr>
        <p:spPr/>
        <p:txBody>
          <a:bodyPr/>
          <a:lstStyle/>
          <a:p>
            <a:fld id="{2F532479-267E-4745-9AD6-4EA1D7B0BC9F}" type="slidenum">
              <a:rPr lang="it-IT" smtClean="0"/>
              <a:t>‹N›</a:t>
            </a:fld>
            <a:endParaRPr lang="it-IT"/>
          </a:p>
        </p:txBody>
      </p:sp>
    </p:spTree>
    <p:extLst>
      <p:ext uri="{BB962C8B-B14F-4D97-AF65-F5344CB8AC3E}">
        <p14:creationId xmlns:p14="http://schemas.microsoft.com/office/powerpoint/2010/main" val="166019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091268-0F4A-797E-0F9F-05B4D60FC0B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5CECF03-491A-36CD-8A0F-1AE9BECC84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CE49DE4-2946-7AA0-FB23-7E68A3456B89}"/>
              </a:ext>
            </a:extLst>
          </p:cNvPr>
          <p:cNvSpPr>
            <a:spLocks noGrp="1"/>
          </p:cNvSpPr>
          <p:nvPr>
            <p:ph type="dt" sz="half" idx="10"/>
          </p:nvPr>
        </p:nvSpPr>
        <p:spPr/>
        <p:txBody>
          <a:bodyPr/>
          <a:lstStyle/>
          <a:p>
            <a:fld id="{90883284-D0E5-40E6-BFB9-2019A216A82E}" type="datetimeFigureOut">
              <a:rPr lang="it-IT" smtClean="0"/>
              <a:t>17/01/2025</a:t>
            </a:fld>
            <a:endParaRPr lang="it-IT"/>
          </a:p>
        </p:txBody>
      </p:sp>
      <p:sp>
        <p:nvSpPr>
          <p:cNvPr id="5" name="Segnaposto piè di pagina 4">
            <a:extLst>
              <a:ext uri="{FF2B5EF4-FFF2-40B4-BE49-F238E27FC236}">
                <a16:creationId xmlns:a16="http://schemas.microsoft.com/office/drawing/2014/main" id="{AB6FDC36-29C0-AC45-9DCA-1C6D359A4C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CDA54F-B638-D2A5-2926-FC5DDE111635}"/>
              </a:ext>
            </a:extLst>
          </p:cNvPr>
          <p:cNvSpPr>
            <a:spLocks noGrp="1"/>
          </p:cNvSpPr>
          <p:nvPr>
            <p:ph type="sldNum" sz="quarter" idx="12"/>
          </p:nvPr>
        </p:nvSpPr>
        <p:spPr/>
        <p:txBody>
          <a:bodyPr/>
          <a:lstStyle/>
          <a:p>
            <a:fld id="{2F532479-267E-4745-9AD6-4EA1D7B0BC9F}" type="slidenum">
              <a:rPr lang="it-IT" smtClean="0"/>
              <a:t>‹N›</a:t>
            </a:fld>
            <a:endParaRPr lang="it-IT"/>
          </a:p>
        </p:txBody>
      </p:sp>
    </p:spTree>
    <p:extLst>
      <p:ext uri="{BB962C8B-B14F-4D97-AF65-F5344CB8AC3E}">
        <p14:creationId xmlns:p14="http://schemas.microsoft.com/office/powerpoint/2010/main" val="386632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60F061-31DE-7A9C-2BCC-9A7D762AE0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B5FF08E-702B-A74A-BA19-6AE21D83216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B5B5B0D-33D4-8615-F429-9FBEE2B9A8D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81533EF-025D-5B83-B5ED-7645A9311156}"/>
              </a:ext>
            </a:extLst>
          </p:cNvPr>
          <p:cNvSpPr>
            <a:spLocks noGrp="1"/>
          </p:cNvSpPr>
          <p:nvPr>
            <p:ph type="dt" sz="half" idx="10"/>
          </p:nvPr>
        </p:nvSpPr>
        <p:spPr/>
        <p:txBody>
          <a:bodyPr/>
          <a:lstStyle/>
          <a:p>
            <a:fld id="{90883284-D0E5-40E6-BFB9-2019A216A82E}" type="datetimeFigureOut">
              <a:rPr lang="it-IT" smtClean="0"/>
              <a:t>17/01/2025</a:t>
            </a:fld>
            <a:endParaRPr lang="it-IT"/>
          </a:p>
        </p:txBody>
      </p:sp>
      <p:sp>
        <p:nvSpPr>
          <p:cNvPr id="6" name="Segnaposto piè di pagina 5">
            <a:extLst>
              <a:ext uri="{FF2B5EF4-FFF2-40B4-BE49-F238E27FC236}">
                <a16:creationId xmlns:a16="http://schemas.microsoft.com/office/drawing/2014/main" id="{02C60AC4-F689-7848-D62D-73BF9371993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E4218BC-9004-D78C-7DC5-FD5082689246}"/>
              </a:ext>
            </a:extLst>
          </p:cNvPr>
          <p:cNvSpPr>
            <a:spLocks noGrp="1"/>
          </p:cNvSpPr>
          <p:nvPr>
            <p:ph type="sldNum" sz="quarter" idx="12"/>
          </p:nvPr>
        </p:nvSpPr>
        <p:spPr/>
        <p:txBody>
          <a:bodyPr/>
          <a:lstStyle/>
          <a:p>
            <a:fld id="{2F532479-267E-4745-9AD6-4EA1D7B0BC9F}" type="slidenum">
              <a:rPr lang="it-IT" smtClean="0"/>
              <a:t>‹N›</a:t>
            </a:fld>
            <a:endParaRPr lang="it-IT"/>
          </a:p>
        </p:txBody>
      </p:sp>
    </p:spTree>
    <p:extLst>
      <p:ext uri="{BB962C8B-B14F-4D97-AF65-F5344CB8AC3E}">
        <p14:creationId xmlns:p14="http://schemas.microsoft.com/office/powerpoint/2010/main" val="3695048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446D49-4997-696C-F60F-67C14060AE0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B8D960D-D107-3340-7C8C-3AE495FF0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32F2FBB-CF29-F445-015D-29A93C40408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C221CE1-DD85-1096-9D0D-90F6E6678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A914281-7292-EB81-1235-88D6B3299D5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1C831D6-CCA9-5E5F-C671-83D7C734FDF4}"/>
              </a:ext>
            </a:extLst>
          </p:cNvPr>
          <p:cNvSpPr>
            <a:spLocks noGrp="1"/>
          </p:cNvSpPr>
          <p:nvPr>
            <p:ph type="dt" sz="half" idx="10"/>
          </p:nvPr>
        </p:nvSpPr>
        <p:spPr/>
        <p:txBody>
          <a:bodyPr/>
          <a:lstStyle/>
          <a:p>
            <a:fld id="{90883284-D0E5-40E6-BFB9-2019A216A82E}" type="datetimeFigureOut">
              <a:rPr lang="it-IT" smtClean="0"/>
              <a:t>17/01/2025</a:t>
            </a:fld>
            <a:endParaRPr lang="it-IT"/>
          </a:p>
        </p:txBody>
      </p:sp>
      <p:sp>
        <p:nvSpPr>
          <p:cNvPr id="8" name="Segnaposto piè di pagina 7">
            <a:extLst>
              <a:ext uri="{FF2B5EF4-FFF2-40B4-BE49-F238E27FC236}">
                <a16:creationId xmlns:a16="http://schemas.microsoft.com/office/drawing/2014/main" id="{5C7070C0-FD35-D34D-9164-E6313C20EC0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1E5A7D1-56FD-CE31-C657-C56862629D7F}"/>
              </a:ext>
            </a:extLst>
          </p:cNvPr>
          <p:cNvSpPr>
            <a:spLocks noGrp="1"/>
          </p:cNvSpPr>
          <p:nvPr>
            <p:ph type="sldNum" sz="quarter" idx="12"/>
          </p:nvPr>
        </p:nvSpPr>
        <p:spPr/>
        <p:txBody>
          <a:bodyPr/>
          <a:lstStyle/>
          <a:p>
            <a:fld id="{2F532479-267E-4745-9AD6-4EA1D7B0BC9F}" type="slidenum">
              <a:rPr lang="it-IT" smtClean="0"/>
              <a:t>‹N›</a:t>
            </a:fld>
            <a:endParaRPr lang="it-IT"/>
          </a:p>
        </p:txBody>
      </p:sp>
    </p:spTree>
    <p:extLst>
      <p:ext uri="{BB962C8B-B14F-4D97-AF65-F5344CB8AC3E}">
        <p14:creationId xmlns:p14="http://schemas.microsoft.com/office/powerpoint/2010/main" val="262969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113AB-DDEA-7554-8417-9A3EE1CD97C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78CE817-97D6-C8C9-2342-845A04286C59}"/>
              </a:ext>
            </a:extLst>
          </p:cNvPr>
          <p:cNvSpPr>
            <a:spLocks noGrp="1"/>
          </p:cNvSpPr>
          <p:nvPr>
            <p:ph type="dt" sz="half" idx="10"/>
          </p:nvPr>
        </p:nvSpPr>
        <p:spPr/>
        <p:txBody>
          <a:bodyPr/>
          <a:lstStyle/>
          <a:p>
            <a:fld id="{90883284-D0E5-40E6-BFB9-2019A216A82E}" type="datetimeFigureOut">
              <a:rPr lang="it-IT" smtClean="0"/>
              <a:t>17/01/2025</a:t>
            </a:fld>
            <a:endParaRPr lang="it-IT"/>
          </a:p>
        </p:txBody>
      </p:sp>
      <p:sp>
        <p:nvSpPr>
          <p:cNvPr id="4" name="Segnaposto piè di pagina 3">
            <a:extLst>
              <a:ext uri="{FF2B5EF4-FFF2-40B4-BE49-F238E27FC236}">
                <a16:creationId xmlns:a16="http://schemas.microsoft.com/office/drawing/2014/main" id="{DEF56C77-618A-E0A3-BA21-EF43C435536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0F2D925-20DC-E2B2-CFD8-4731FF4EF28D}"/>
              </a:ext>
            </a:extLst>
          </p:cNvPr>
          <p:cNvSpPr>
            <a:spLocks noGrp="1"/>
          </p:cNvSpPr>
          <p:nvPr>
            <p:ph type="sldNum" sz="quarter" idx="12"/>
          </p:nvPr>
        </p:nvSpPr>
        <p:spPr/>
        <p:txBody>
          <a:bodyPr/>
          <a:lstStyle/>
          <a:p>
            <a:fld id="{2F532479-267E-4745-9AD6-4EA1D7B0BC9F}" type="slidenum">
              <a:rPr lang="it-IT" smtClean="0"/>
              <a:t>‹N›</a:t>
            </a:fld>
            <a:endParaRPr lang="it-IT"/>
          </a:p>
        </p:txBody>
      </p:sp>
    </p:spTree>
    <p:extLst>
      <p:ext uri="{BB962C8B-B14F-4D97-AF65-F5344CB8AC3E}">
        <p14:creationId xmlns:p14="http://schemas.microsoft.com/office/powerpoint/2010/main" val="19529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418F76F-F283-FE84-B44F-72D7C1292B9B}"/>
              </a:ext>
            </a:extLst>
          </p:cNvPr>
          <p:cNvSpPr>
            <a:spLocks noGrp="1"/>
          </p:cNvSpPr>
          <p:nvPr>
            <p:ph type="dt" sz="half" idx="10"/>
          </p:nvPr>
        </p:nvSpPr>
        <p:spPr/>
        <p:txBody>
          <a:bodyPr/>
          <a:lstStyle/>
          <a:p>
            <a:fld id="{90883284-D0E5-40E6-BFB9-2019A216A82E}" type="datetimeFigureOut">
              <a:rPr lang="it-IT" smtClean="0"/>
              <a:t>17/01/2025</a:t>
            </a:fld>
            <a:endParaRPr lang="it-IT"/>
          </a:p>
        </p:txBody>
      </p:sp>
      <p:sp>
        <p:nvSpPr>
          <p:cNvPr id="3" name="Segnaposto piè di pagina 2">
            <a:extLst>
              <a:ext uri="{FF2B5EF4-FFF2-40B4-BE49-F238E27FC236}">
                <a16:creationId xmlns:a16="http://schemas.microsoft.com/office/drawing/2014/main" id="{B0208CFA-6CCA-617F-F401-D1ED98902EE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83585DD-F905-A35A-13E7-39D2BA0233A9}"/>
              </a:ext>
            </a:extLst>
          </p:cNvPr>
          <p:cNvSpPr>
            <a:spLocks noGrp="1"/>
          </p:cNvSpPr>
          <p:nvPr>
            <p:ph type="sldNum" sz="quarter" idx="12"/>
          </p:nvPr>
        </p:nvSpPr>
        <p:spPr/>
        <p:txBody>
          <a:bodyPr/>
          <a:lstStyle/>
          <a:p>
            <a:fld id="{2F532479-267E-4745-9AD6-4EA1D7B0BC9F}" type="slidenum">
              <a:rPr lang="it-IT" smtClean="0"/>
              <a:t>‹N›</a:t>
            </a:fld>
            <a:endParaRPr lang="it-IT"/>
          </a:p>
        </p:txBody>
      </p:sp>
    </p:spTree>
    <p:extLst>
      <p:ext uri="{BB962C8B-B14F-4D97-AF65-F5344CB8AC3E}">
        <p14:creationId xmlns:p14="http://schemas.microsoft.com/office/powerpoint/2010/main" val="126872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E34787-D91B-CC9A-7C36-71A9A727CDE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3BC697-A4E5-F278-28F7-8A5AE8A1C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30C3488-9150-833B-B528-E61913BD5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6CCAD1D-6455-2A7F-BBB2-D8EF36E498B5}"/>
              </a:ext>
            </a:extLst>
          </p:cNvPr>
          <p:cNvSpPr>
            <a:spLocks noGrp="1"/>
          </p:cNvSpPr>
          <p:nvPr>
            <p:ph type="dt" sz="half" idx="10"/>
          </p:nvPr>
        </p:nvSpPr>
        <p:spPr/>
        <p:txBody>
          <a:bodyPr/>
          <a:lstStyle/>
          <a:p>
            <a:fld id="{90883284-D0E5-40E6-BFB9-2019A216A82E}" type="datetimeFigureOut">
              <a:rPr lang="it-IT" smtClean="0"/>
              <a:t>17/01/2025</a:t>
            </a:fld>
            <a:endParaRPr lang="it-IT"/>
          </a:p>
        </p:txBody>
      </p:sp>
      <p:sp>
        <p:nvSpPr>
          <p:cNvPr id="6" name="Segnaposto piè di pagina 5">
            <a:extLst>
              <a:ext uri="{FF2B5EF4-FFF2-40B4-BE49-F238E27FC236}">
                <a16:creationId xmlns:a16="http://schemas.microsoft.com/office/drawing/2014/main" id="{B4F83BDB-B514-6EF6-7D58-1ACDFE4214A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ABCBE43-27D7-0173-BD62-FFAA3F66D8C5}"/>
              </a:ext>
            </a:extLst>
          </p:cNvPr>
          <p:cNvSpPr>
            <a:spLocks noGrp="1"/>
          </p:cNvSpPr>
          <p:nvPr>
            <p:ph type="sldNum" sz="quarter" idx="12"/>
          </p:nvPr>
        </p:nvSpPr>
        <p:spPr/>
        <p:txBody>
          <a:bodyPr/>
          <a:lstStyle/>
          <a:p>
            <a:fld id="{2F532479-267E-4745-9AD6-4EA1D7B0BC9F}" type="slidenum">
              <a:rPr lang="it-IT" smtClean="0"/>
              <a:t>‹N›</a:t>
            </a:fld>
            <a:endParaRPr lang="it-IT"/>
          </a:p>
        </p:txBody>
      </p:sp>
    </p:spTree>
    <p:extLst>
      <p:ext uri="{BB962C8B-B14F-4D97-AF65-F5344CB8AC3E}">
        <p14:creationId xmlns:p14="http://schemas.microsoft.com/office/powerpoint/2010/main" val="169872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500295-CB6D-1060-F344-689686944C1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3C306C4-8880-F138-83B5-B1B95DCEF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CCDC413-8E1F-C8C6-A4A0-7A0737130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329FC86-76D9-49D5-8836-16C7CAE50E90}"/>
              </a:ext>
            </a:extLst>
          </p:cNvPr>
          <p:cNvSpPr>
            <a:spLocks noGrp="1"/>
          </p:cNvSpPr>
          <p:nvPr>
            <p:ph type="dt" sz="half" idx="10"/>
          </p:nvPr>
        </p:nvSpPr>
        <p:spPr/>
        <p:txBody>
          <a:bodyPr/>
          <a:lstStyle/>
          <a:p>
            <a:fld id="{90883284-D0E5-40E6-BFB9-2019A216A82E}" type="datetimeFigureOut">
              <a:rPr lang="it-IT" smtClean="0"/>
              <a:t>17/01/2025</a:t>
            </a:fld>
            <a:endParaRPr lang="it-IT"/>
          </a:p>
        </p:txBody>
      </p:sp>
      <p:sp>
        <p:nvSpPr>
          <p:cNvPr id="6" name="Segnaposto piè di pagina 5">
            <a:extLst>
              <a:ext uri="{FF2B5EF4-FFF2-40B4-BE49-F238E27FC236}">
                <a16:creationId xmlns:a16="http://schemas.microsoft.com/office/drawing/2014/main" id="{0916B3BE-04CA-6E4D-3257-E7D3F108799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07BFAAF-34BE-6BA1-660A-FFF68EFA57B7}"/>
              </a:ext>
            </a:extLst>
          </p:cNvPr>
          <p:cNvSpPr>
            <a:spLocks noGrp="1"/>
          </p:cNvSpPr>
          <p:nvPr>
            <p:ph type="sldNum" sz="quarter" idx="12"/>
          </p:nvPr>
        </p:nvSpPr>
        <p:spPr/>
        <p:txBody>
          <a:bodyPr/>
          <a:lstStyle/>
          <a:p>
            <a:fld id="{2F532479-267E-4745-9AD6-4EA1D7B0BC9F}" type="slidenum">
              <a:rPr lang="it-IT" smtClean="0"/>
              <a:t>‹N›</a:t>
            </a:fld>
            <a:endParaRPr lang="it-IT"/>
          </a:p>
        </p:txBody>
      </p:sp>
    </p:spTree>
    <p:extLst>
      <p:ext uri="{BB962C8B-B14F-4D97-AF65-F5344CB8AC3E}">
        <p14:creationId xmlns:p14="http://schemas.microsoft.com/office/powerpoint/2010/main" val="231709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AB4E820-7E5D-0E25-EAF1-A615AB57A0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24A9FA5-641C-8CEB-884F-7006C19916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D436E0E-08B5-4F24-AB87-A5D34304A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883284-D0E5-40E6-BFB9-2019A216A82E}" type="datetimeFigureOut">
              <a:rPr lang="it-IT" smtClean="0"/>
              <a:t>17/01/2025</a:t>
            </a:fld>
            <a:endParaRPr lang="it-IT"/>
          </a:p>
        </p:txBody>
      </p:sp>
      <p:sp>
        <p:nvSpPr>
          <p:cNvPr id="5" name="Segnaposto piè di pagina 4">
            <a:extLst>
              <a:ext uri="{FF2B5EF4-FFF2-40B4-BE49-F238E27FC236}">
                <a16:creationId xmlns:a16="http://schemas.microsoft.com/office/drawing/2014/main" id="{EF527FD6-7BE4-B6D5-321B-905419FFBF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18573C98-6250-043D-6E6F-682D6A833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532479-267E-4745-9AD6-4EA1D7B0BC9F}" type="slidenum">
              <a:rPr lang="it-IT" smtClean="0"/>
              <a:t>‹N›</a:t>
            </a:fld>
            <a:endParaRPr lang="it-IT"/>
          </a:p>
        </p:txBody>
      </p:sp>
    </p:spTree>
    <p:extLst>
      <p:ext uri="{BB962C8B-B14F-4D97-AF65-F5344CB8AC3E}">
        <p14:creationId xmlns:p14="http://schemas.microsoft.com/office/powerpoint/2010/main" val="696613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15D902A8-6671-BF9B-6C87-9273540AA972}"/>
              </a:ext>
            </a:extLst>
          </p:cNvPr>
          <p:cNvSpPr txBox="1">
            <a:spLocks/>
          </p:cNvSpPr>
          <p:nvPr/>
        </p:nvSpPr>
        <p:spPr>
          <a:xfrm>
            <a:off x="395881" y="519814"/>
            <a:ext cx="5481243" cy="3009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it-IT" sz="1600" kern="0" dirty="0">
                <a:latin typeface="Calibri" panose="020F0502020204030204" pitchFamily="34" charset="0"/>
                <a:ea typeface="Times New Roman" panose="02020603050405020304" pitchFamily="18" charset="0"/>
                <a:cs typeface="Times New Roman" panose="02020603050405020304" pitchFamily="18" charset="0"/>
              </a:rPr>
              <a:t>I mulini finanziati con la misura del PNRR</a:t>
            </a:r>
            <a:endParaRPr lang="it-IT" sz="1600" dirty="0"/>
          </a:p>
        </p:txBody>
      </p:sp>
      <p:graphicFrame>
        <p:nvGraphicFramePr>
          <p:cNvPr id="7" name="Tabella 6">
            <a:extLst>
              <a:ext uri="{FF2B5EF4-FFF2-40B4-BE49-F238E27FC236}">
                <a16:creationId xmlns:a16="http://schemas.microsoft.com/office/drawing/2014/main" id="{42946796-2410-718E-5379-B42383D4426F}"/>
              </a:ext>
            </a:extLst>
          </p:cNvPr>
          <p:cNvGraphicFramePr>
            <a:graphicFrameLocks noGrp="1"/>
          </p:cNvGraphicFramePr>
          <p:nvPr>
            <p:extLst>
              <p:ext uri="{D42A27DB-BD31-4B8C-83A1-F6EECF244321}">
                <p14:modId xmlns:p14="http://schemas.microsoft.com/office/powerpoint/2010/main" val="2071479625"/>
              </p:ext>
            </p:extLst>
          </p:nvPr>
        </p:nvGraphicFramePr>
        <p:xfrm>
          <a:off x="395881" y="2155725"/>
          <a:ext cx="10827177" cy="4023695"/>
        </p:xfrm>
        <a:graphic>
          <a:graphicData uri="http://schemas.openxmlformats.org/drawingml/2006/table">
            <a:tbl>
              <a:tblPr firstRow="1"/>
              <a:tblGrid>
                <a:gridCol w="3898416">
                  <a:extLst>
                    <a:ext uri="{9D8B030D-6E8A-4147-A177-3AD203B41FA5}">
                      <a16:colId xmlns:a16="http://schemas.microsoft.com/office/drawing/2014/main" val="2030275519"/>
                    </a:ext>
                  </a:extLst>
                </a:gridCol>
                <a:gridCol w="3556448">
                  <a:extLst>
                    <a:ext uri="{9D8B030D-6E8A-4147-A177-3AD203B41FA5}">
                      <a16:colId xmlns:a16="http://schemas.microsoft.com/office/drawing/2014/main" val="1250114476"/>
                    </a:ext>
                  </a:extLst>
                </a:gridCol>
                <a:gridCol w="673410">
                  <a:extLst>
                    <a:ext uri="{9D8B030D-6E8A-4147-A177-3AD203B41FA5}">
                      <a16:colId xmlns:a16="http://schemas.microsoft.com/office/drawing/2014/main" val="3253993281"/>
                    </a:ext>
                  </a:extLst>
                </a:gridCol>
                <a:gridCol w="2698903">
                  <a:extLst>
                    <a:ext uri="{9D8B030D-6E8A-4147-A177-3AD203B41FA5}">
                      <a16:colId xmlns:a16="http://schemas.microsoft.com/office/drawing/2014/main" val="747805084"/>
                    </a:ext>
                  </a:extLst>
                </a:gridCol>
              </a:tblGrid>
              <a:tr h="309515">
                <a:tc>
                  <a:txBody>
                    <a:bodyPr/>
                    <a:lstStyle/>
                    <a:p>
                      <a:pPr algn="ctr" fontAlgn="b"/>
                      <a:r>
                        <a:rPr lang="it-IT" sz="1700" b="1" i="0" u="none" strike="noStrike" dirty="0">
                          <a:solidFill>
                            <a:srgbClr val="000000"/>
                          </a:solidFill>
                          <a:effectLst/>
                          <a:latin typeface="Aptos Narrow" panose="020B0004020202020204" pitchFamily="34" charset="0"/>
                        </a:rPr>
                        <a:t>Proprietà</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it-IT" sz="1700" b="1" i="0" u="none" strike="noStrike">
                          <a:solidFill>
                            <a:srgbClr val="000000"/>
                          </a:solidFill>
                          <a:effectLst/>
                          <a:latin typeface="Aptos Narrow" panose="020B0004020202020204" pitchFamily="34" charset="0"/>
                        </a:rPr>
                        <a:t>Nome mulino</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it-IT" sz="1700" b="1" i="0" u="none" strike="noStrike">
                          <a:solidFill>
                            <a:srgbClr val="000000"/>
                          </a:solidFill>
                          <a:effectLst/>
                          <a:latin typeface="Aptos Narrow" panose="020B0004020202020204" pitchFamily="34" charset="0"/>
                        </a:rPr>
                        <a:t>Prov.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it-IT" sz="1700" b="1" i="0" u="none" strike="noStrike" dirty="0">
                          <a:solidFill>
                            <a:srgbClr val="000000"/>
                          </a:solidFill>
                          <a:effectLst/>
                          <a:latin typeface="Aptos Narrow" panose="020B0004020202020204" pitchFamily="34" charset="0"/>
                        </a:rPr>
                        <a:t>Finanziamento Regionale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32109278"/>
                  </a:ext>
                </a:extLst>
              </a:tr>
              <a:tr h="309515">
                <a:tc>
                  <a:txBody>
                    <a:bodyPr/>
                    <a:lstStyle/>
                    <a:p>
                      <a:pPr algn="l" fontAlgn="b"/>
                      <a:r>
                        <a:rPr lang="it-IT" sz="1700" b="0" i="0" u="none" strike="noStrike" dirty="0">
                          <a:solidFill>
                            <a:srgbClr val="000000"/>
                          </a:solidFill>
                          <a:effectLst/>
                          <a:latin typeface="Aptos Narrow" panose="020B0004020202020204" pitchFamily="34" charset="0"/>
                        </a:rPr>
                        <a:t>Privato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Mulino della Madonna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BO</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700" b="0" i="0" u="none" strike="noStrike">
                          <a:solidFill>
                            <a:srgbClr val="000000"/>
                          </a:solidFill>
                          <a:effectLst/>
                          <a:latin typeface="Aptos Narrow" panose="020B0004020202020204" pitchFamily="34" charset="0"/>
                        </a:rPr>
                        <a:t>150.000</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7639164"/>
                  </a:ext>
                </a:extLst>
              </a:tr>
              <a:tr h="309515">
                <a:tc>
                  <a:txBody>
                    <a:bodyPr/>
                    <a:lstStyle/>
                    <a:p>
                      <a:pPr algn="l" fontAlgn="b"/>
                      <a:r>
                        <a:rPr lang="it-IT" sz="1700" b="0" i="0" u="none" strike="noStrike">
                          <a:solidFill>
                            <a:srgbClr val="000000"/>
                          </a:solidFill>
                          <a:effectLst/>
                          <a:latin typeface="Aptos Narrow" panose="020B0004020202020204" pitchFamily="34" charset="0"/>
                        </a:rPr>
                        <a:t>Privato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Mulino di Porchia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BO</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700" b="0" i="0" u="none" strike="noStrike">
                          <a:solidFill>
                            <a:srgbClr val="000000"/>
                          </a:solidFill>
                          <a:effectLst/>
                          <a:latin typeface="Aptos Narrow" panose="020B0004020202020204" pitchFamily="34" charset="0"/>
                        </a:rPr>
                        <a:t>150.000</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0442539"/>
                  </a:ext>
                </a:extLst>
              </a:tr>
              <a:tr h="309515">
                <a:tc>
                  <a:txBody>
                    <a:bodyPr/>
                    <a:lstStyle/>
                    <a:p>
                      <a:pPr algn="l" fontAlgn="b"/>
                      <a:r>
                        <a:rPr lang="it-IT" sz="1700" b="0" i="0" u="none" strike="noStrike">
                          <a:solidFill>
                            <a:srgbClr val="000000"/>
                          </a:solidFill>
                          <a:effectLst/>
                          <a:latin typeface="Aptos Narrow" panose="020B0004020202020204" pitchFamily="34" charset="0"/>
                        </a:rPr>
                        <a:t>Privato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dirty="0">
                          <a:solidFill>
                            <a:srgbClr val="000000"/>
                          </a:solidFill>
                          <a:effectLst/>
                          <a:latin typeface="Aptos Narrow" panose="020B0004020202020204" pitchFamily="34" charset="0"/>
                        </a:rPr>
                        <a:t>Mulino </a:t>
                      </a:r>
                      <a:r>
                        <a:rPr lang="it-IT" sz="1700" b="0" i="0" u="none" strike="noStrike" dirty="0" err="1">
                          <a:solidFill>
                            <a:srgbClr val="000000"/>
                          </a:solidFill>
                          <a:effectLst/>
                          <a:latin typeface="Aptos Narrow" panose="020B0004020202020204" pitchFamily="34" charset="0"/>
                        </a:rPr>
                        <a:t>Biolzi</a:t>
                      </a:r>
                      <a:r>
                        <a:rPr lang="it-IT" sz="1700" b="0" i="0" u="none" strike="noStrike" dirty="0">
                          <a:solidFill>
                            <a:srgbClr val="000000"/>
                          </a:solidFill>
                          <a:effectLst/>
                          <a:latin typeface="Aptos Narrow" panose="020B0004020202020204" pitchFamily="34" charset="0"/>
                        </a:rPr>
                        <a:t>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PR</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700" b="0" i="0" u="none" strike="noStrike">
                          <a:solidFill>
                            <a:srgbClr val="000000"/>
                          </a:solidFill>
                          <a:effectLst/>
                          <a:latin typeface="Aptos Narrow" panose="020B0004020202020204" pitchFamily="34" charset="0"/>
                        </a:rPr>
                        <a:t>150.000</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969566"/>
                  </a:ext>
                </a:extLst>
              </a:tr>
              <a:tr h="309515">
                <a:tc>
                  <a:txBody>
                    <a:bodyPr/>
                    <a:lstStyle/>
                    <a:p>
                      <a:pPr algn="l" fontAlgn="b"/>
                      <a:r>
                        <a:rPr lang="it-IT" sz="1700" b="0" i="0" u="none" strike="noStrike">
                          <a:solidFill>
                            <a:srgbClr val="000000"/>
                          </a:solidFill>
                          <a:effectLst/>
                          <a:latin typeface="Aptos Narrow" panose="020B0004020202020204" pitchFamily="34" charset="0"/>
                        </a:rPr>
                        <a:t>Privato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Mulino di Torre Gazone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BO</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700" b="0" i="0" u="none" strike="noStrike">
                          <a:solidFill>
                            <a:srgbClr val="000000"/>
                          </a:solidFill>
                          <a:effectLst/>
                          <a:latin typeface="Aptos Narrow" panose="020B0004020202020204" pitchFamily="34" charset="0"/>
                        </a:rPr>
                        <a:t>150.000</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5229744"/>
                  </a:ext>
                </a:extLst>
              </a:tr>
              <a:tr h="309515">
                <a:tc>
                  <a:txBody>
                    <a:bodyPr/>
                    <a:lstStyle/>
                    <a:p>
                      <a:pPr algn="l" fontAlgn="b"/>
                      <a:r>
                        <a:rPr lang="it-IT" sz="1700" b="0" i="0" u="none" strike="noStrike">
                          <a:solidFill>
                            <a:srgbClr val="000000"/>
                          </a:solidFill>
                          <a:effectLst/>
                          <a:latin typeface="Aptos Narrow" panose="020B0004020202020204" pitchFamily="34" charset="0"/>
                        </a:rPr>
                        <a:t>Privato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Mulino Lamberti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PR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700" b="0" i="0" u="none" strike="noStrike">
                          <a:solidFill>
                            <a:srgbClr val="000000"/>
                          </a:solidFill>
                          <a:effectLst/>
                          <a:latin typeface="Aptos Narrow" panose="020B0004020202020204" pitchFamily="34" charset="0"/>
                        </a:rPr>
                        <a:t>136.000</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7359934"/>
                  </a:ext>
                </a:extLst>
              </a:tr>
              <a:tr h="309515">
                <a:tc>
                  <a:txBody>
                    <a:bodyPr/>
                    <a:lstStyle/>
                    <a:p>
                      <a:pPr algn="l" fontAlgn="b"/>
                      <a:r>
                        <a:rPr lang="it-IT" sz="1700" b="0" i="0" u="none" strike="noStrike" dirty="0">
                          <a:solidFill>
                            <a:srgbClr val="000000"/>
                          </a:solidFill>
                          <a:effectLst/>
                          <a:latin typeface="Aptos Narrow" panose="020B0004020202020204" pitchFamily="34" charset="0"/>
                        </a:rPr>
                        <a:t>Comunale gestito da associazione</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Mulino di Civago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RE</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700" b="0" i="0" u="none" strike="noStrike">
                          <a:solidFill>
                            <a:srgbClr val="000000"/>
                          </a:solidFill>
                          <a:effectLst/>
                          <a:latin typeface="Aptos Narrow" panose="020B0004020202020204" pitchFamily="34" charset="0"/>
                        </a:rPr>
                        <a:t>127.500</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2594121"/>
                  </a:ext>
                </a:extLst>
              </a:tr>
              <a:tr h="309515">
                <a:tc>
                  <a:txBody>
                    <a:bodyPr/>
                    <a:lstStyle/>
                    <a:p>
                      <a:pPr algn="l" fontAlgn="b"/>
                      <a:r>
                        <a:rPr lang="it-IT" sz="1700" b="0" i="0" u="none" strike="noStrike">
                          <a:solidFill>
                            <a:srgbClr val="000000"/>
                          </a:solidFill>
                          <a:effectLst/>
                          <a:latin typeface="Aptos Narrow" panose="020B0004020202020204" pitchFamily="34" charset="0"/>
                        </a:rPr>
                        <a:t>Privato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Mulino di Serravalle o Fontanafiore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PR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700" b="0" i="0" u="none" strike="noStrike">
                          <a:solidFill>
                            <a:srgbClr val="000000"/>
                          </a:solidFill>
                          <a:effectLst/>
                          <a:latin typeface="Aptos Narrow" panose="020B0004020202020204" pitchFamily="34" charset="0"/>
                        </a:rPr>
                        <a:t>75.500</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6524148"/>
                  </a:ext>
                </a:extLst>
              </a:tr>
              <a:tr h="309515">
                <a:tc>
                  <a:txBody>
                    <a:bodyPr/>
                    <a:lstStyle/>
                    <a:p>
                      <a:pPr algn="l" fontAlgn="b"/>
                      <a:r>
                        <a:rPr lang="it-IT" sz="1700" b="0" i="0" u="none" strike="noStrike">
                          <a:solidFill>
                            <a:srgbClr val="000000"/>
                          </a:solidFill>
                          <a:effectLst/>
                          <a:latin typeface="Aptos Narrow" panose="020B0004020202020204" pitchFamily="34" charset="0"/>
                        </a:rPr>
                        <a:t>Privato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Mulino Le Latte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PR</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700" b="0" i="0" u="none" strike="noStrike">
                          <a:solidFill>
                            <a:srgbClr val="000000"/>
                          </a:solidFill>
                          <a:effectLst/>
                          <a:latin typeface="Aptos Narrow" panose="020B0004020202020204" pitchFamily="34" charset="0"/>
                        </a:rPr>
                        <a:t>150.000</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0463733"/>
                  </a:ext>
                </a:extLst>
              </a:tr>
              <a:tr h="309515">
                <a:tc>
                  <a:txBody>
                    <a:bodyPr/>
                    <a:lstStyle/>
                    <a:p>
                      <a:pPr algn="l" fontAlgn="b"/>
                      <a:r>
                        <a:rPr lang="it-IT" sz="1700" b="0" i="0" u="none" strike="noStrike">
                          <a:solidFill>
                            <a:srgbClr val="000000"/>
                          </a:solidFill>
                          <a:effectLst/>
                          <a:latin typeface="Aptos Narrow" panose="020B0004020202020204" pitchFamily="34" charset="0"/>
                        </a:rPr>
                        <a:t>Comunale gestito da associazione</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Mulino Scodellino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RA</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700" b="0" i="0" u="none" strike="noStrike">
                          <a:solidFill>
                            <a:srgbClr val="000000"/>
                          </a:solidFill>
                          <a:effectLst/>
                          <a:latin typeface="Aptos Narrow" panose="020B0004020202020204" pitchFamily="34" charset="0"/>
                        </a:rPr>
                        <a:t>116.000</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7988594"/>
                  </a:ext>
                </a:extLst>
              </a:tr>
              <a:tr h="309515">
                <a:tc>
                  <a:txBody>
                    <a:bodyPr/>
                    <a:lstStyle/>
                    <a:p>
                      <a:pPr algn="l" fontAlgn="b"/>
                      <a:r>
                        <a:rPr lang="it-IT" sz="1700" b="0" i="0" u="none" strike="noStrike">
                          <a:solidFill>
                            <a:srgbClr val="000000"/>
                          </a:solidFill>
                          <a:effectLst/>
                          <a:latin typeface="Aptos Narrow" panose="020B0004020202020204" pitchFamily="34" charset="0"/>
                        </a:rPr>
                        <a:t>Privato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Mulino Il Meladello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BO</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700" b="0" i="0" u="none" strike="noStrike">
                          <a:solidFill>
                            <a:srgbClr val="000000"/>
                          </a:solidFill>
                          <a:effectLst/>
                          <a:latin typeface="Aptos Narrow" panose="020B0004020202020204" pitchFamily="34" charset="0"/>
                        </a:rPr>
                        <a:t>150.000</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1420891"/>
                  </a:ext>
                </a:extLst>
              </a:tr>
              <a:tr h="309515">
                <a:tc>
                  <a:txBody>
                    <a:bodyPr/>
                    <a:lstStyle/>
                    <a:p>
                      <a:pPr algn="l" fontAlgn="b"/>
                      <a:r>
                        <a:rPr lang="it-IT" sz="1700" b="0" i="0" u="none" strike="noStrike">
                          <a:solidFill>
                            <a:srgbClr val="000000"/>
                          </a:solidFill>
                          <a:effectLst/>
                          <a:latin typeface="Aptos Narrow" panose="020B0004020202020204" pitchFamily="34" charset="0"/>
                        </a:rPr>
                        <a:t>Privato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Fornace del Mulino della Calce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BO</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700" b="0" i="0" u="none" strike="noStrike">
                          <a:solidFill>
                            <a:srgbClr val="000000"/>
                          </a:solidFill>
                          <a:effectLst/>
                          <a:latin typeface="Aptos Narrow" panose="020B0004020202020204" pitchFamily="34" charset="0"/>
                        </a:rPr>
                        <a:t>43.000</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8586198"/>
                  </a:ext>
                </a:extLst>
              </a:tr>
              <a:tr h="309515">
                <a:tc>
                  <a:txBody>
                    <a:bodyPr/>
                    <a:lstStyle/>
                    <a:p>
                      <a:pPr algn="l" fontAlgn="b"/>
                      <a:r>
                        <a:rPr lang="it-IT" sz="1700" b="0" i="0" u="none" strike="noStrike">
                          <a:solidFill>
                            <a:srgbClr val="000000"/>
                          </a:solidFill>
                          <a:effectLst/>
                          <a:latin typeface="Aptos Narrow" panose="020B0004020202020204" pitchFamily="34" charset="0"/>
                        </a:rPr>
                        <a:t>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1" i="0" u="none" strike="noStrike" dirty="0">
                          <a:solidFill>
                            <a:srgbClr val="000000"/>
                          </a:solidFill>
                          <a:effectLst/>
                          <a:latin typeface="Aptos Narrow" panose="020B0004020202020204" pitchFamily="34" charset="0"/>
                        </a:rPr>
                        <a:t>TOTALE</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it-IT" sz="1700" b="0" i="0" u="none" strike="noStrike">
                          <a:solidFill>
                            <a:srgbClr val="000000"/>
                          </a:solidFill>
                          <a:effectLst/>
                          <a:latin typeface="Aptos Narrow" panose="020B0004020202020204" pitchFamily="34" charset="0"/>
                        </a:rPr>
                        <a:t> </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700" b="1" i="0" u="none" strike="noStrike" dirty="0">
                          <a:solidFill>
                            <a:srgbClr val="000000"/>
                          </a:solidFill>
                          <a:effectLst/>
                          <a:latin typeface="Aptos Narrow" panose="020B0004020202020204" pitchFamily="34" charset="0"/>
                        </a:rPr>
                        <a:t>1.398.000</a:t>
                      </a:r>
                    </a:p>
                  </a:txBody>
                  <a:tcPr marL="13815" marR="13815" marT="138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0520402"/>
                  </a:ext>
                </a:extLst>
              </a:tr>
            </a:tbl>
          </a:graphicData>
        </a:graphic>
      </p:graphicFrame>
    </p:spTree>
    <p:extLst>
      <p:ext uri="{BB962C8B-B14F-4D97-AF65-F5344CB8AC3E}">
        <p14:creationId xmlns:p14="http://schemas.microsoft.com/office/powerpoint/2010/main" val="215674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F3B139-E5BC-72D9-F9AA-16A3FC55FE69}"/>
              </a:ext>
            </a:extLst>
          </p:cNvPr>
          <p:cNvSpPr>
            <a:spLocks noGrp="1"/>
          </p:cNvSpPr>
          <p:nvPr>
            <p:ph type="ctrTitle" idx="4294967295"/>
          </p:nvPr>
        </p:nvSpPr>
        <p:spPr>
          <a:xfrm>
            <a:off x="209445" y="3192683"/>
            <a:ext cx="5307993" cy="2967037"/>
          </a:xfrm>
        </p:spPr>
        <p:txBody>
          <a:bodyPr anchor="b">
            <a:noAutofit/>
          </a:bodyPr>
          <a:lstStyle/>
          <a:p>
            <a:pPr algn="l">
              <a:spcAft>
                <a:spcPts val="800"/>
              </a:spcAft>
            </a:pPr>
            <a:r>
              <a:rPr lang="it-IT" sz="1600" kern="0" dirty="0">
                <a:effectLst/>
                <a:latin typeface="Calibri" panose="020F0502020204030204" pitchFamily="34" charset="0"/>
                <a:ea typeface="Times New Roman" panose="02020603050405020304" pitchFamily="18" charset="0"/>
                <a:cs typeface="Times New Roman" panose="02020603050405020304" pitchFamily="18" charset="0"/>
              </a:rPr>
              <a:t>MULINO DI SERRAVALLE</a:t>
            </a:r>
            <a:br>
              <a:rPr lang="it-IT" sz="1600" kern="100" dirty="0">
                <a:effectLst/>
                <a:latin typeface="Aptos" panose="020B0004020202020204" pitchFamily="34" charset="0"/>
                <a:ea typeface="Aptos" panose="020B0004020202020204" pitchFamily="34" charset="0"/>
                <a:cs typeface="Times New Roman" panose="02020603050405020304" pitchFamily="18" charset="0"/>
              </a:rPr>
            </a:br>
            <a:r>
              <a:rPr lang="it-IT" sz="1600" b="1" kern="0" dirty="0">
                <a:effectLst/>
                <a:latin typeface="Calibri" panose="020F0502020204030204" pitchFamily="34" charset="0"/>
                <a:ea typeface="Times New Roman" panose="02020603050405020304" pitchFamily="18" charset="0"/>
                <a:cs typeface="Times New Roman" panose="02020603050405020304" pitchFamily="18" charset="0"/>
              </a:rPr>
              <a:t> </a:t>
            </a:r>
            <a:br>
              <a:rPr lang="it-IT" sz="1600" kern="100" dirty="0">
                <a:effectLst/>
                <a:latin typeface="Aptos" panose="020B0004020202020204" pitchFamily="34" charset="0"/>
                <a:ea typeface="Aptos" panose="020B0004020202020204" pitchFamily="34" charset="0"/>
                <a:cs typeface="Times New Roman" panose="02020603050405020304" pitchFamily="18" charset="0"/>
              </a:rPr>
            </a:br>
            <a:r>
              <a:rPr lang="it-IT" sz="1600" dirty="0">
                <a:effectLst/>
                <a:latin typeface="Aptos" panose="020B0004020202020204" pitchFamily="34" charset="0"/>
                <a:ea typeface="Aptos" panose="020B0004020202020204" pitchFamily="34" charset="0"/>
                <a:cs typeface="Times New Roman" panose="02020603050405020304" pitchFamily="18" charset="0"/>
              </a:rPr>
              <a:t>Il Mulino di Serravalle o </a:t>
            </a:r>
            <a:r>
              <a:rPr lang="it-IT" sz="1600" dirty="0" err="1">
                <a:effectLst/>
                <a:latin typeface="Aptos" panose="020B0004020202020204" pitchFamily="34" charset="0"/>
                <a:ea typeface="Aptos" panose="020B0004020202020204" pitchFamily="34" charset="0"/>
                <a:cs typeface="Times New Roman" panose="02020603050405020304" pitchFamily="18" charset="0"/>
              </a:rPr>
              <a:t>Fontanafiora</a:t>
            </a:r>
            <a:r>
              <a:rPr lang="it-IT" sz="1600" dirty="0">
                <a:effectLst/>
                <a:latin typeface="Aptos" panose="020B0004020202020204" pitchFamily="34" charset="0"/>
                <a:ea typeface="Aptos" panose="020B0004020202020204" pitchFamily="34" charset="0"/>
                <a:cs typeface="Times New Roman" panose="02020603050405020304" pitchFamily="18" charset="0"/>
              </a:rPr>
              <a:t> si trova sulla sponda destra del Torrente Pessola dal quale in passato attingeva l’acqua per il funzionamento delle macine. Il mulino fu costruito nel 1900. Nel 1925 i fratelli Ferrari acquistarono da  Carlo. L’impianto era alimentato da un canale derivatore parallelo al torrente che nell’ultimo tratto aumentava di sezione (m.5,20 in sommità e 4,25 m sul fondo) dovendo servire da serbatoio perché  il mulino per la massima parte dell’anno lavorava a raccolta o come volgarmente si dice a bottazzo</a:t>
            </a:r>
            <a:endParaRPr lang="it-IT" sz="1600" dirty="0"/>
          </a:p>
        </p:txBody>
      </p:sp>
      <p:pic>
        <p:nvPicPr>
          <p:cNvPr id="4" name="Immagine 3">
            <a:extLst>
              <a:ext uri="{FF2B5EF4-FFF2-40B4-BE49-F238E27FC236}">
                <a16:creationId xmlns:a16="http://schemas.microsoft.com/office/drawing/2014/main" id="{33765A2D-4261-20E0-033C-8CF0E3F0BC5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5346" r="-2" b="910"/>
          <a:stretch/>
        </p:blipFill>
        <p:spPr bwMode="auto">
          <a:xfrm>
            <a:off x="5690688" y="279132"/>
            <a:ext cx="3099292" cy="5793593"/>
          </a:xfrm>
          <a:prstGeom prst="rect">
            <a:avLst/>
          </a:prstGeom>
          <a:noFill/>
        </p:spPr>
      </p:pic>
      <p:pic>
        <p:nvPicPr>
          <p:cNvPr id="5" name="Immagine 4">
            <a:extLst>
              <a:ext uri="{FF2B5EF4-FFF2-40B4-BE49-F238E27FC236}">
                <a16:creationId xmlns:a16="http://schemas.microsoft.com/office/drawing/2014/main" id="{58E5A2A2-ACA3-79BB-20C8-9C7D440247E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4559" r="18810" b="-2"/>
          <a:stretch/>
        </p:blipFill>
        <p:spPr bwMode="auto">
          <a:xfrm>
            <a:off x="9012632" y="279132"/>
            <a:ext cx="2926216" cy="5822290"/>
          </a:xfrm>
          <a:prstGeom prst="rect">
            <a:avLst/>
          </a:prstGeom>
          <a:noFill/>
        </p:spPr>
      </p:pic>
    </p:spTree>
    <p:extLst>
      <p:ext uri="{BB962C8B-B14F-4D97-AF65-F5344CB8AC3E}">
        <p14:creationId xmlns:p14="http://schemas.microsoft.com/office/powerpoint/2010/main" val="365758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739FD9DF-A71F-89B7-5F32-25DBD8EC4B57}"/>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962" r="274"/>
          <a:stretch/>
        </p:blipFill>
        <p:spPr bwMode="auto">
          <a:xfrm>
            <a:off x="2522358" y="10"/>
            <a:ext cx="9669642" cy="6857990"/>
          </a:xfrm>
          <a:prstGeom prst="rect">
            <a:avLst/>
          </a:prstGeom>
          <a:noFill/>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E65BD1E-2D20-7A2E-DDDF-7FBB64BA7879}"/>
              </a:ext>
            </a:extLst>
          </p:cNvPr>
          <p:cNvSpPr>
            <a:spLocks noGrp="1"/>
          </p:cNvSpPr>
          <p:nvPr>
            <p:ph type="title"/>
          </p:nvPr>
        </p:nvSpPr>
        <p:spPr>
          <a:xfrm>
            <a:off x="115415" y="3165962"/>
            <a:ext cx="3973385" cy="3692028"/>
          </a:xfrm>
          <a:noFill/>
        </p:spPr>
        <p:txBody>
          <a:bodyPr vert="horz" lIns="91440" tIns="45720" rIns="91440" bIns="45720" rtlCol="0" anchor="b">
            <a:normAutofit/>
          </a:bodyPr>
          <a:lstStyle/>
          <a:p>
            <a:pPr>
              <a:spcAft>
                <a:spcPts val="800"/>
              </a:spcAft>
            </a:pPr>
            <a:r>
              <a:rPr lang="en-US" sz="1600" dirty="0">
                <a:effectLst/>
                <a:latin typeface="+mn-lt"/>
              </a:rPr>
              <a:t> </a:t>
            </a:r>
            <a:br>
              <a:rPr lang="en-US" sz="1600" dirty="0">
                <a:effectLst/>
                <a:latin typeface="+mn-lt"/>
              </a:rPr>
            </a:br>
            <a:r>
              <a:rPr lang="en-US" sz="1600" dirty="0">
                <a:effectLst/>
                <a:latin typeface="+mn-lt"/>
              </a:rPr>
              <a:t>MULINO DELLA MADONNA</a:t>
            </a:r>
            <a:br>
              <a:rPr lang="en-US" sz="1600" dirty="0">
                <a:effectLst/>
                <a:latin typeface="+mn-lt"/>
              </a:rPr>
            </a:br>
            <a:r>
              <a:rPr lang="en-US" sz="1600" dirty="0">
                <a:effectLst/>
                <a:latin typeface="+mn-lt"/>
              </a:rPr>
              <a:t> </a:t>
            </a:r>
            <a:br>
              <a:rPr lang="en-US" sz="1600" dirty="0">
                <a:effectLst/>
                <a:latin typeface="+mn-lt"/>
              </a:rPr>
            </a:br>
            <a:r>
              <a:rPr lang="en-US" sz="1600" dirty="0">
                <a:effectLst/>
                <a:latin typeface="+mn-lt"/>
              </a:rPr>
              <a:t>Il Mulino della Madonna, </a:t>
            </a:r>
            <a:r>
              <a:rPr lang="en-US" sz="1600" dirty="0" err="1">
                <a:effectLst/>
                <a:latin typeface="+mn-lt"/>
              </a:rPr>
              <a:t>già</a:t>
            </a:r>
            <a:r>
              <a:rPr lang="en-US" sz="1600" dirty="0">
                <a:effectLst/>
                <a:latin typeface="+mn-lt"/>
              </a:rPr>
              <a:t> </a:t>
            </a:r>
            <a:r>
              <a:rPr lang="en-US" sz="1600" dirty="0" err="1">
                <a:effectLst/>
                <a:latin typeface="+mn-lt"/>
              </a:rPr>
              <a:t>conosciuto</a:t>
            </a:r>
            <a:r>
              <a:rPr lang="en-US" sz="1600" dirty="0">
                <a:effectLst/>
                <a:latin typeface="+mn-lt"/>
              </a:rPr>
              <a:t> come "Mulino della Compagnia" è </a:t>
            </a:r>
            <a:r>
              <a:rPr lang="en-US" sz="1600" dirty="0" err="1">
                <a:effectLst/>
                <a:latin typeface="+mn-lt"/>
              </a:rPr>
              <a:t>situato</a:t>
            </a:r>
            <a:r>
              <a:rPr lang="en-US" sz="1600" dirty="0">
                <a:effectLst/>
                <a:latin typeface="+mn-lt"/>
              </a:rPr>
              <a:t> in Comune di Castel del Rio (BO) – </a:t>
            </a:r>
            <a:r>
              <a:rPr lang="en-US" sz="1600" dirty="0" err="1">
                <a:effectLst/>
                <a:latin typeface="+mn-lt"/>
              </a:rPr>
              <a:t>Loc.Giugnola</a:t>
            </a:r>
            <a:r>
              <a:rPr lang="en-US" sz="1600" dirty="0">
                <a:effectLst/>
                <a:latin typeface="+mn-lt"/>
              </a:rPr>
              <a:t> alla </a:t>
            </a:r>
            <a:r>
              <a:rPr lang="en-US" sz="1600" dirty="0" err="1">
                <a:effectLst/>
                <a:latin typeface="+mn-lt"/>
              </a:rPr>
              <a:t>confluenza</a:t>
            </a:r>
            <a:r>
              <a:rPr lang="en-US" sz="1600" dirty="0">
                <a:effectLst/>
                <a:latin typeface="+mn-lt"/>
              </a:rPr>
              <a:t> </a:t>
            </a:r>
            <a:r>
              <a:rPr lang="en-US" sz="1600" dirty="0" err="1">
                <a:effectLst/>
                <a:latin typeface="+mn-lt"/>
              </a:rPr>
              <a:t>fra</a:t>
            </a:r>
            <a:r>
              <a:rPr lang="en-US" sz="1600" dirty="0">
                <a:effectLst/>
                <a:latin typeface="+mn-lt"/>
              </a:rPr>
              <a:t> il </a:t>
            </a:r>
            <a:r>
              <a:rPr lang="en-US" sz="1600" dirty="0" err="1">
                <a:effectLst/>
                <a:latin typeface="+mn-lt"/>
              </a:rPr>
              <a:t>torrente</a:t>
            </a:r>
            <a:r>
              <a:rPr lang="en-US" sz="1600" dirty="0">
                <a:effectLst/>
                <a:latin typeface="+mn-lt"/>
              </a:rPr>
              <a:t> </a:t>
            </a:r>
            <a:r>
              <a:rPr lang="en-US" sz="1600" dirty="0" err="1">
                <a:effectLst/>
                <a:latin typeface="+mn-lt"/>
              </a:rPr>
              <a:t>Sillaro</a:t>
            </a:r>
            <a:r>
              <a:rPr lang="en-US" sz="1600" dirty="0">
                <a:effectLst/>
                <a:latin typeface="+mn-lt"/>
              </a:rPr>
              <a:t> e il Rio </a:t>
            </a:r>
            <a:r>
              <a:rPr lang="en-US" sz="1600" dirty="0" err="1">
                <a:effectLst/>
                <a:latin typeface="+mn-lt"/>
              </a:rPr>
              <a:t>Zafferino</a:t>
            </a:r>
            <a:r>
              <a:rPr lang="en-US" sz="1600" dirty="0">
                <a:effectLst/>
                <a:latin typeface="+mn-lt"/>
              </a:rPr>
              <a:t>. </a:t>
            </a:r>
            <a:r>
              <a:rPr lang="en-US" sz="1600" dirty="0" err="1">
                <a:effectLst/>
                <a:latin typeface="+mn-lt"/>
              </a:rPr>
              <a:t>Datato</a:t>
            </a:r>
            <a:r>
              <a:rPr lang="en-US" sz="1600" dirty="0">
                <a:effectLst/>
                <a:latin typeface="+mn-lt"/>
              </a:rPr>
              <a:t> 1570 </a:t>
            </a:r>
            <a:r>
              <a:rPr lang="en-US" sz="1600" dirty="0" err="1">
                <a:effectLst/>
                <a:latin typeface="+mn-lt"/>
              </a:rPr>
              <a:t>si</a:t>
            </a:r>
            <a:r>
              <a:rPr lang="en-US" sz="1600" dirty="0">
                <a:effectLst/>
                <a:latin typeface="+mn-lt"/>
              </a:rPr>
              <a:t> </a:t>
            </a:r>
            <a:r>
              <a:rPr lang="en-US" sz="1600" dirty="0" err="1">
                <a:effectLst/>
                <a:latin typeface="+mn-lt"/>
              </a:rPr>
              <a:t>compone</a:t>
            </a:r>
            <a:r>
              <a:rPr lang="en-US" sz="1600" dirty="0">
                <a:effectLst/>
                <a:latin typeface="+mn-lt"/>
              </a:rPr>
              <a:t> di </a:t>
            </a:r>
            <a:r>
              <a:rPr lang="en-US" sz="1600" dirty="0" err="1">
                <a:effectLst/>
                <a:latin typeface="+mn-lt"/>
              </a:rPr>
              <a:t>tre</a:t>
            </a:r>
            <a:r>
              <a:rPr lang="en-US" sz="1600" dirty="0">
                <a:effectLst/>
                <a:latin typeface="+mn-lt"/>
              </a:rPr>
              <a:t> </a:t>
            </a:r>
            <a:r>
              <a:rPr lang="en-US" sz="1600" dirty="0" err="1">
                <a:effectLst/>
                <a:latin typeface="+mn-lt"/>
              </a:rPr>
              <a:t>edifici</a:t>
            </a:r>
            <a:r>
              <a:rPr lang="en-US" sz="1600" dirty="0">
                <a:effectLst/>
                <a:latin typeface="+mn-lt"/>
              </a:rPr>
              <a:t> in </a:t>
            </a:r>
            <a:r>
              <a:rPr lang="en-US" sz="1600" dirty="0" err="1">
                <a:effectLst/>
                <a:latin typeface="+mn-lt"/>
              </a:rPr>
              <a:t>sasso</a:t>
            </a:r>
            <a:r>
              <a:rPr lang="en-US" sz="1600" dirty="0">
                <a:effectLst/>
                <a:latin typeface="+mn-lt"/>
              </a:rPr>
              <a:t> </a:t>
            </a:r>
            <a:r>
              <a:rPr lang="en-US" sz="1600" dirty="0" err="1">
                <a:effectLst/>
                <a:latin typeface="+mn-lt"/>
              </a:rPr>
              <a:t>che</a:t>
            </a:r>
            <a:r>
              <a:rPr lang="en-US" sz="1600" dirty="0">
                <a:effectLst/>
                <a:latin typeface="+mn-lt"/>
              </a:rPr>
              <a:t> </a:t>
            </a:r>
            <a:r>
              <a:rPr lang="en-US" sz="1600" dirty="0" err="1">
                <a:effectLst/>
                <a:latin typeface="+mn-lt"/>
              </a:rPr>
              <a:t>si</a:t>
            </a:r>
            <a:r>
              <a:rPr lang="en-US" sz="1600" dirty="0">
                <a:effectLst/>
                <a:latin typeface="+mn-lt"/>
              </a:rPr>
              <a:t> </a:t>
            </a:r>
            <a:r>
              <a:rPr lang="en-US" sz="1600" dirty="0" err="1">
                <a:effectLst/>
                <a:latin typeface="+mn-lt"/>
              </a:rPr>
              <a:t>affacciano</a:t>
            </a:r>
            <a:r>
              <a:rPr lang="en-US" sz="1600" dirty="0">
                <a:effectLst/>
                <a:latin typeface="+mn-lt"/>
              </a:rPr>
              <a:t> su di </a:t>
            </a:r>
            <a:r>
              <a:rPr lang="en-US" sz="1600" dirty="0" err="1">
                <a:effectLst/>
                <a:latin typeface="+mn-lt"/>
              </a:rPr>
              <a:t>una</a:t>
            </a:r>
            <a:r>
              <a:rPr lang="en-US" sz="1600" dirty="0">
                <a:effectLst/>
                <a:latin typeface="+mn-lt"/>
              </a:rPr>
              <a:t> corte </a:t>
            </a:r>
            <a:r>
              <a:rPr lang="en-US" sz="1600" dirty="0" err="1">
                <a:effectLst/>
                <a:latin typeface="+mn-lt"/>
              </a:rPr>
              <a:t>comune</a:t>
            </a:r>
            <a:r>
              <a:rPr lang="en-US" sz="1600" dirty="0">
                <a:effectLst/>
                <a:latin typeface="+mn-lt"/>
              </a:rPr>
              <a:t>, </a:t>
            </a:r>
            <a:r>
              <a:rPr lang="en-US" sz="1600" dirty="0" err="1">
                <a:effectLst/>
                <a:latin typeface="+mn-lt"/>
              </a:rPr>
              <a:t>una</a:t>
            </a:r>
            <a:r>
              <a:rPr lang="en-US" sz="1600" dirty="0">
                <a:effectLst/>
                <a:latin typeface="+mn-lt"/>
              </a:rPr>
              <a:t> </a:t>
            </a:r>
            <a:r>
              <a:rPr lang="en-US" sz="1600" dirty="0" err="1">
                <a:effectLst/>
                <a:latin typeface="+mn-lt"/>
              </a:rPr>
              <a:t>grande</a:t>
            </a:r>
            <a:r>
              <a:rPr lang="en-US" sz="1600" dirty="0">
                <a:effectLst/>
                <a:latin typeface="+mn-lt"/>
              </a:rPr>
              <a:t> “botte” con </a:t>
            </a:r>
            <a:r>
              <a:rPr lang="en-US" sz="1600" dirty="0" err="1">
                <a:effectLst/>
                <a:latin typeface="+mn-lt"/>
              </a:rPr>
              <a:t>annesso</a:t>
            </a:r>
            <a:r>
              <a:rPr lang="en-US" sz="1600" dirty="0">
                <a:effectLst/>
                <a:latin typeface="+mn-lt"/>
              </a:rPr>
              <a:t> </a:t>
            </a:r>
            <a:r>
              <a:rPr lang="en-US" sz="1600" dirty="0" err="1">
                <a:effectLst/>
                <a:latin typeface="+mn-lt"/>
              </a:rPr>
              <a:t>canale</a:t>
            </a:r>
            <a:r>
              <a:rPr lang="en-US" sz="1600" dirty="0">
                <a:effectLst/>
                <a:latin typeface="+mn-lt"/>
              </a:rPr>
              <a:t> di </a:t>
            </a:r>
            <a:r>
              <a:rPr lang="en-US" sz="1600" dirty="0" err="1">
                <a:effectLst/>
                <a:latin typeface="+mn-lt"/>
              </a:rPr>
              <a:t>adduzione</a:t>
            </a:r>
            <a:r>
              <a:rPr lang="en-US" sz="1600" dirty="0">
                <a:effectLst/>
                <a:latin typeface="+mn-lt"/>
              </a:rPr>
              <a:t>, di </a:t>
            </a:r>
            <a:r>
              <a:rPr lang="en-US" sz="1600" dirty="0" err="1">
                <a:effectLst/>
                <a:latin typeface="+mn-lt"/>
              </a:rPr>
              <a:t>una</a:t>
            </a:r>
            <a:r>
              <a:rPr lang="en-US" sz="1600" dirty="0">
                <a:effectLst/>
                <a:latin typeface="+mn-lt"/>
              </a:rPr>
              <a:t> </a:t>
            </a:r>
            <a:r>
              <a:rPr lang="en-US" sz="1600" dirty="0" err="1">
                <a:effectLst/>
                <a:latin typeface="+mn-lt"/>
              </a:rPr>
              <a:t>passerella</a:t>
            </a:r>
            <a:r>
              <a:rPr lang="en-US" sz="1600" dirty="0">
                <a:effectLst/>
                <a:latin typeface="+mn-lt"/>
              </a:rPr>
              <a:t> </a:t>
            </a:r>
            <a:r>
              <a:rPr lang="en-US" sz="1600" dirty="0" err="1">
                <a:effectLst/>
                <a:latin typeface="+mn-lt"/>
              </a:rPr>
              <a:t>pedonale</a:t>
            </a:r>
            <a:r>
              <a:rPr lang="en-US" sz="1600" dirty="0">
                <a:effectLst/>
                <a:latin typeface="+mn-lt"/>
              </a:rPr>
              <a:t> in ferro e legno per </a:t>
            </a:r>
            <a:r>
              <a:rPr lang="en-US" sz="1600" dirty="0" err="1">
                <a:effectLst/>
                <a:latin typeface="+mn-lt"/>
              </a:rPr>
              <a:t>attraversare</a:t>
            </a:r>
            <a:r>
              <a:rPr lang="en-US" sz="1600" dirty="0">
                <a:effectLst/>
                <a:latin typeface="+mn-lt"/>
              </a:rPr>
              <a:t> il </a:t>
            </a:r>
            <a:r>
              <a:rPr lang="en-US" sz="1600" dirty="0" err="1">
                <a:effectLst/>
                <a:latin typeface="+mn-lt"/>
              </a:rPr>
              <a:t>torrente</a:t>
            </a:r>
            <a:r>
              <a:rPr lang="en-US" sz="1600" dirty="0">
                <a:effectLst/>
                <a:latin typeface="+mn-lt"/>
              </a:rPr>
              <a:t> </a:t>
            </a:r>
            <a:r>
              <a:rPr lang="en-US" sz="1600" dirty="0" err="1">
                <a:effectLst/>
                <a:latin typeface="+mn-lt"/>
              </a:rPr>
              <a:t>nei</a:t>
            </a:r>
            <a:r>
              <a:rPr lang="en-US" sz="1600" dirty="0">
                <a:effectLst/>
                <a:latin typeface="+mn-lt"/>
              </a:rPr>
              <a:t> </a:t>
            </a:r>
            <a:r>
              <a:rPr lang="en-US" sz="1600" dirty="0" err="1">
                <a:effectLst/>
                <a:latin typeface="+mn-lt"/>
              </a:rPr>
              <a:t>momenti</a:t>
            </a:r>
            <a:r>
              <a:rPr lang="en-US" sz="1600" dirty="0">
                <a:effectLst/>
                <a:latin typeface="+mn-lt"/>
              </a:rPr>
              <a:t> di </a:t>
            </a:r>
            <a:r>
              <a:rPr lang="en-US" sz="1600" dirty="0" err="1">
                <a:effectLst/>
                <a:latin typeface="+mn-lt"/>
              </a:rPr>
              <a:t>piena</a:t>
            </a:r>
            <a:r>
              <a:rPr lang="en-US" sz="1600" dirty="0">
                <a:effectLst/>
                <a:latin typeface="+mn-lt"/>
              </a:rPr>
              <a:t> ed un </a:t>
            </a:r>
            <a:r>
              <a:rPr lang="en-US" sz="1600" dirty="0" err="1">
                <a:effectLst/>
                <a:latin typeface="+mn-lt"/>
              </a:rPr>
              <a:t>ampio</a:t>
            </a:r>
            <a:r>
              <a:rPr lang="en-US" sz="1600" dirty="0">
                <a:effectLst/>
                <a:latin typeface="+mn-lt"/>
              </a:rPr>
              <a:t> </a:t>
            </a:r>
            <a:r>
              <a:rPr lang="en-US" sz="1600" dirty="0" err="1">
                <a:effectLst/>
                <a:latin typeface="+mn-lt"/>
              </a:rPr>
              <a:t>spazio</a:t>
            </a:r>
            <a:r>
              <a:rPr lang="en-US" sz="1600" dirty="0">
                <a:effectLst/>
                <a:latin typeface="+mn-lt"/>
              </a:rPr>
              <a:t> </a:t>
            </a:r>
            <a:r>
              <a:rPr lang="en-US" sz="1600" dirty="0" err="1">
                <a:effectLst/>
                <a:latin typeface="+mn-lt"/>
              </a:rPr>
              <a:t>verde</a:t>
            </a:r>
            <a:br>
              <a:rPr lang="en-US" sz="1600" dirty="0">
                <a:effectLst/>
                <a:latin typeface="+mn-lt"/>
              </a:rPr>
            </a:br>
            <a:endParaRPr lang="en-US" sz="1600" dirty="0">
              <a:latin typeface="+mn-lt"/>
            </a:endParaRPr>
          </a:p>
        </p:txBody>
      </p:sp>
    </p:spTree>
    <p:extLst>
      <p:ext uri="{BB962C8B-B14F-4D97-AF65-F5344CB8AC3E}">
        <p14:creationId xmlns:p14="http://schemas.microsoft.com/office/powerpoint/2010/main" val="276321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4">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E65BD1E-2D20-7A2E-DDDF-7FBB64BA7879}"/>
              </a:ext>
              <a:ext uri="{C183D7F6-B498-43B3-948B-1728B52AA6E4}">
                <adec:decorative xmlns:adec="http://schemas.microsoft.com/office/drawing/2017/decorative" val="0"/>
              </a:ext>
            </a:extLst>
          </p:cNvPr>
          <p:cNvSpPr>
            <a:spLocks noGrp="1"/>
          </p:cNvSpPr>
          <p:nvPr>
            <p:ph type="title"/>
          </p:nvPr>
        </p:nvSpPr>
        <p:spPr>
          <a:xfrm>
            <a:off x="149295" y="3612750"/>
            <a:ext cx="4593683" cy="2806506"/>
          </a:xfrm>
        </p:spPr>
        <p:txBody>
          <a:bodyPr anchor="b">
            <a:noAutofit/>
          </a:bodyPr>
          <a:lstStyle/>
          <a:p>
            <a:pPr>
              <a:spcAft>
                <a:spcPts val="800"/>
              </a:spcAft>
            </a:pPr>
            <a:br>
              <a:rPr lang="it-IT" sz="1600" kern="100" dirty="0">
                <a:effectLst/>
                <a:latin typeface="Aptos" panose="020B0004020202020204" pitchFamily="34" charset="0"/>
                <a:ea typeface="Aptos" panose="020B0004020202020204" pitchFamily="34" charset="0"/>
                <a:cs typeface="Times New Roman" panose="02020603050405020304" pitchFamily="18" charset="0"/>
              </a:rPr>
            </a:br>
            <a:r>
              <a:rPr lang="it-IT" sz="1600" kern="0" dirty="0">
                <a:effectLst/>
                <a:latin typeface="Aptos" panose="020B0004020202020204" pitchFamily="34" charset="0"/>
                <a:ea typeface="Times New Roman" panose="02020603050405020304" pitchFamily="18" charset="0"/>
                <a:cs typeface="Calibri" panose="020F0502020204030204" pitchFamily="34" charset="0"/>
              </a:rPr>
              <a:t> </a:t>
            </a:r>
            <a:br>
              <a:rPr lang="it-IT" sz="1600" kern="100" dirty="0">
                <a:effectLst/>
                <a:latin typeface="Aptos" panose="020B0004020202020204" pitchFamily="34" charset="0"/>
                <a:ea typeface="Aptos" panose="020B0004020202020204" pitchFamily="34" charset="0"/>
                <a:cs typeface="Times New Roman" panose="02020603050405020304" pitchFamily="18" charset="0"/>
              </a:rPr>
            </a:br>
            <a:r>
              <a:rPr lang="it-IT" sz="1600" kern="0" dirty="0">
                <a:effectLst/>
                <a:latin typeface="Aptos" panose="020B0004020202020204" pitchFamily="34" charset="0"/>
                <a:ea typeface="Times New Roman" panose="02020603050405020304" pitchFamily="18" charset="0"/>
                <a:cs typeface="Calibri" panose="020F0502020204030204" pitchFamily="34" charset="0"/>
              </a:rPr>
              <a:t>MULINO DI PORCHIA</a:t>
            </a:r>
            <a:br>
              <a:rPr lang="it-IT" sz="1600" kern="100" dirty="0">
                <a:effectLst/>
                <a:latin typeface="Aptos" panose="020B0004020202020204" pitchFamily="34" charset="0"/>
                <a:ea typeface="Aptos" panose="020B0004020202020204" pitchFamily="34" charset="0"/>
                <a:cs typeface="Times New Roman" panose="02020603050405020304" pitchFamily="18" charset="0"/>
              </a:rPr>
            </a:br>
            <a:r>
              <a:rPr lang="it-IT" sz="1600" kern="0" dirty="0">
                <a:effectLst/>
                <a:latin typeface="Aptos" panose="020B0004020202020204" pitchFamily="34" charset="0"/>
                <a:ea typeface="Times New Roman" panose="02020603050405020304" pitchFamily="18" charset="0"/>
                <a:cs typeface="Calibri" panose="020F0502020204030204" pitchFamily="34" charset="0"/>
              </a:rPr>
              <a:t> </a:t>
            </a:r>
            <a:br>
              <a:rPr lang="it-IT" sz="1600" kern="100" dirty="0">
                <a:effectLst/>
                <a:latin typeface="Aptos" panose="020B0004020202020204" pitchFamily="34" charset="0"/>
                <a:ea typeface="Aptos" panose="020B0004020202020204" pitchFamily="34" charset="0"/>
                <a:cs typeface="Times New Roman" panose="02020603050405020304" pitchFamily="18" charset="0"/>
              </a:rPr>
            </a:br>
            <a:r>
              <a:rPr lang="it-IT" sz="1600" kern="0" dirty="0">
                <a:effectLst/>
                <a:latin typeface="Aptos" panose="020B0004020202020204" pitchFamily="34" charset="0"/>
                <a:ea typeface="Times New Roman" panose="02020603050405020304" pitchFamily="18" charset="0"/>
                <a:cs typeface="Calibri" panose="020F0502020204030204" pitchFamily="34" charset="0"/>
              </a:rPr>
              <a:t>Il Molino di Porchia è un tipico esempio di “Molino” dell’appennino tosco-emiliano un tempo utilizzato per la macina delle castagne e del grano. Il Mulino di Porchia, incastonato sulla sinistra del Silla di fronte all’ottocentesco oratorio di San Giovanni Battista, ha funzionato sino al dopoguerra. Era un mulino a macine con funzionamento a ruota orizzontale; la struttura esiste ancora in parte ed ha funzionato fino al dopoguerra</a:t>
            </a:r>
            <a:endParaRPr lang="it-IT" sz="1600" dirty="0"/>
          </a:p>
        </p:txBody>
      </p:sp>
      <p:pic>
        <p:nvPicPr>
          <p:cNvPr id="5" name="Immagine 4">
            <a:extLst>
              <a:ext uri="{FF2B5EF4-FFF2-40B4-BE49-F238E27FC236}">
                <a16:creationId xmlns:a16="http://schemas.microsoft.com/office/drawing/2014/main" id="{A893A145-7401-1C6F-71CB-E95A72C8EBA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96" r="-1" b="-1"/>
          <a:stretch/>
        </p:blipFill>
        <p:spPr bwMode="auto">
          <a:xfrm>
            <a:off x="4921378" y="443506"/>
            <a:ext cx="6806703" cy="2623097"/>
          </a:xfrm>
          <a:prstGeom prst="rect">
            <a:avLst/>
          </a:prstGeom>
          <a:noFill/>
        </p:spPr>
      </p:pic>
      <p:pic>
        <p:nvPicPr>
          <p:cNvPr id="8" name="Segnaposto contenuto 7">
            <a:extLst>
              <a:ext uri="{FF2B5EF4-FFF2-40B4-BE49-F238E27FC236}">
                <a16:creationId xmlns:a16="http://schemas.microsoft.com/office/drawing/2014/main" id="{001D7038-3784-197A-BE09-CEEC7B0747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0533" r="10286" b="-2"/>
          <a:stretch/>
        </p:blipFill>
        <p:spPr bwMode="auto">
          <a:xfrm>
            <a:off x="4921378" y="3066603"/>
            <a:ext cx="6806703" cy="3352653"/>
          </a:xfrm>
          <a:prstGeom prst="rect">
            <a:avLst/>
          </a:prstGeom>
          <a:noFill/>
        </p:spPr>
      </p:pic>
    </p:spTree>
    <p:extLst>
      <p:ext uri="{BB962C8B-B14F-4D97-AF65-F5344CB8AC3E}">
        <p14:creationId xmlns:p14="http://schemas.microsoft.com/office/powerpoint/2010/main" val="27115649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fba738a-e4b0-4137-b45d-1683aba5ba0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DA5F05AD2D06046833FEC103C57BAEC" ma:contentTypeVersion="10" ma:contentTypeDescription="Creare un nuovo documento." ma:contentTypeScope="" ma:versionID="07e40179646a42234aa675a07d39a70a">
  <xsd:schema xmlns:xsd="http://www.w3.org/2001/XMLSchema" xmlns:xs="http://www.w3.org/2001/XMLSchema" xmlns:p="http://schemas.microsoft.com/office/2006/metadata/properties" xmlns:ns2="afba738a-e4b0-4137-b45d-1683aba5ba02" targetNamespace="http://schemas.microsoft.com/office/2006/metadata/properties" ma:root="true" ma:fieldsID="52fd7ff04f6cf2ecc9137d0b1381e1e8" ns2:_="">
    <xsd:import namespace="afba738a-e4b0-4137-b45d-1683aba5ba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a738a-e4b0-4137-b45d-1683aba5ba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4468606d-3e0e-4e7b-a815-ae4d792ab8f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3E7906-79F4-488C-BB0E-5916C4B20EC4}">
  <ds:schemaRefs>
    <ds:schemaRef ds:uri="http://schemas.microsoft.com/office/2006/metadata/properties"/>
    <ds:schemaRef ds:uri="http://schemas.microsoft.com/office/infopath/2007/PartnerControls"/>
    <ds:schemaRef ds:uri="http://purl.org/dc/elements/1.1/"/>
    <ds:schemaRef ds:uri="http://purl.org/dc/terms/"/>
    <ds:schemaRef ds:uri="http://schemas.microsoft.com/office/2006/documentManagement/types"/>
    <ds:schemaRef ds:uri="afba738a-e4b0-4137-b45d-1683aba5ba02"/>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B36448-2196-46A0-AD2F-1DDB188ECCBE}">
  <ds:schemaRefs>
    <ds:schemaRef ds:uri="http://schemas.microsoft.com/sharepoint/v3/contenttype/forms"/>
  </ds:schemaRefs>
</ds:datastoreItem>
</file>

<file path=customXml/itemProps3.xml><?xml version="1.0" encoding="utf-8"?>
<ds:datastoreItem xmlns:ds="http://schemas.openxmlformats.org/officeDocument/2006/customXml" ds:itemID="{9A5E7055-D247-4A85-88F1-94EC52059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ba738a-e4b0-4137-b45d-1683aba5ba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372</Words>
  <Application>Microsoft Office PowerPoint</Application>
  <PresentationFormat>Widescreen</PresentationFormat>
  <Paragraphs>56</Paragraphs>
  <Slides>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vt:i4>
      </vt:variant>
    </vt:vector>
  </HeadingPairs>
  <TitlesOfParts>
    <vt:vector size="10" baseType="lpstr">
      <vt:lpstr>Aptos</vt:lpstr>
      <vt:lpstr>Aptos Display</vt:lpstr>
      <vt:lpstr>Aptos Narrow</vt:lpstr>
      <vt:lpstr>Arial</vt:lpstr>
      <vt:lpstr>Calibri</vt:lpstr>
      <vt:lpstr>Tema di Office</vt:lpstr>
      <vt:lpstr>Presentazione standard di PowerPoint</vt:lpstr>
      <vt:lpstr>MULINO DI SERRAVALLE   Il Mulino di Serravalle o Fontanafiora si trova sulla sponda destra del Torrente Pessola dal quale in passato attingeva l’acqua per il funzionamento delle macine. Il mulino fu costruito nel 1900. Nel 1925 i fratelli Ferrari acquistarono da  Carlo. L’impianto era alimentato da un canale derivatore parallelo al torrente che nell’ultimo tratto aumentava di sezione (m.5,20 in sommità e 4,25 m sul fondo) dovendo servire da serbatoio perché  il mulino per la massima parte dell’anno lavorava a raccolta o come volgarmente si dice a bottazzo</vt:lpstr>
      <vt:lpstr>  MULINO DELLA MADONNA   Il Mulino della Madonna, già conosciuto come "Mulino della Compagnia" è situato in Comune di Castel del Rio (BO) – Loc.Giugnola alla confluenza fra il torrente Sillaro e il Rio Zafferino. Datato 1570 si compone di tre edifici in sasso che si affacciano su di una corte comune, una grande “botte” con annesso canale di adduzione, di una passerella pedonale in ferro e legno per attraversare il torrente nei momenti di piena ed un ampio spazio verde </vt:lpstr>
      <vt:lpstr>   MULINO DI PORCHIA   Il Molino di Porchia è un tipico esempio di “Molino” dell’appennino tosco-emiliano un tempo utilizzato per la macina delle castagne e del grano. Il Mulino di Porchia, incastonato sulla sinistra del Silla di fronte all’ottocentesco oratorio di San Giovanni Battista, ha funzionato sino al dopoguerra. Era un mulino a macine con funzionamento a ruota orizzontale; la struttura esiste ancora in parte ed ha funzionato fino al dopoguerra</vt:lpstr>
    </vt:vector>
  </TitlesOfParts>
  <Company>Regione Emilia-Romagna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Investgimento PNRR e mulini storici</dc:title>
  <dc:creator>Bolelli Lorenza</dc:creator>
  <cp:lastModifiedBy>Tosi Maria Elena</cp:lastModifiedBy>
  <cp:revision>3</cp:revision>
  <dcterms:created xsi:type="dcterms:W3CDTF">2024-10-07T19:45:58Z</dcterms:created>
  <dcterms:modified xsi:type="dcterms:W3CDTF">2025-01-17T08:52:47Z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0x0101001DA5F05AD2D06046833FEC103C57BAEC</vt:lpwstr>
  </property>
  <property fmtid="{D5CDD505-2E9C-101B-9397-08002B2CF9AE}" pid="3" name="Order">
    <vt:r8>6780900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